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3" r:id="rId4"/>
  </p:sldMasterIdLst>
  <p:notesMasterIdLst>
    <p:notesMasterId r:id="rId142"/>
  </p:notesMasterIdLst>
  <p:handoutMasterIdLst>
    <p:handoutMasterId r:id="rId143"/>
  </p:handoutMasterIdLst>
  <p:sldIdLst>
    <p:sldId id="256" r:id="rId5"/>
    <p:sldId id="259" r:id="rId6"/>
    <p:sldId id="358" r:id="rId7"/>
    <p:sldId id="291" r:id="rId8"/>
    <p:sldId id="359" r:id="rId9"/>
    <p:sldId id="316" r:id="rId10"/>
    <p:sldId id="289" r:id="rId11"/>
    <p:sldId id="267" r:id="rId12"/>
    <p:sldId id="288" r:id="rId13"/>
    <p:sldId id="314" r:id="rId14"/>
    <p:sldId id="268" r:id="rId15"/>
    <p:sldId id="269" r:id="rId16"/>
    <p:sldId id="270" r:id="rId17"/>
    <p:sldId id="271" r:id="rId18"/>
    <p:sldId id="272" r:id="rId19"/>
    <p:sldId id="275" r:id="rId20"/>
    <p:sldId id="277" r:id="rId21"/>
    <p:sldId id="365" r:id="rId22"/>
    <p:sldId id="281" r:id="rId23"/>
    <p:sldId id="282" r:id="rId24"/>
    <p:sldId id="280" r:id="rId25"/>
    <p:sldId id="410" r:id="rId26"/>
    <p:sldId id="287" r:id="rId27"/>
    <p:sldId id="279" r:id="rId28"/>
    <p:sldId id="315" r:id="rId29"/>
    <p:sldId id="283" r:id="rId30"/>
    <p:sldId id="371" r:id="rId31"/>
    <p:sldId id="285" r:id="rId32"/>
    <p:sldId id="294" r:id="rId33"/>
    <p:sldId id="295" r:id="rId34"/>
    <p:sldId id="362" r:id="rId35"/>
    <p:sldId id="363" r:id="rId36"/>
    <p:sldId id="364" r:id="rId37"/>
    <p:sldId id="286" r:id="rId38"/>
    <p:sldId id="290" r:id="rId39"/>
    <p:sldId id="317" r:id="rId40"/>
    <p:sldId id="292" r:id="rId41"/>
    <p:sldId id="293" r:id="rId42"/>
    <p:sldId id="296" r:id="rId43"/>
    <p:sldId id="300" r:id="rId44"/>
    <p:sldId id="301" r:id="rId45"/>
    <p:sldId id="302" r:id="rId46"/>
    <p:sldId id="303" r:id="rId47"/>
    <p:sldId id="297" r:id="rId48"/>
    <p:sldId id="305" r:id="rId49"/>
    <p:sldId id="372" r:id="rId50"/>
    <p:sldId id="304" r:id="rId51"/>
    <p:sldId id="306" r:id="rId52"/>
    <p:sldId id="307" r:id="rId53"/>
    <p:sldId id="308" r:id="rId54"/>
    <p:sldId id="310" r:id="rId55"/>
    <p:sldId id="309" r:id="rId56"/>
    <p:sldId id="312" r:id="rId57"/>
    <p:sldId id="337" r:id="rId58"/>
    <p:sldId id="338" r:id="rId59"/>
    <p:sldId id="313" r:id="rId60"/>
    <p:sldId id="298" r:id="rId61"/>
    <p:sldId id="311" r:id="rId62"/>
    <p:sldId id="318" r:id="rId63"/>
    <p:sldId id="319" r:id="rId64"/>
    <p:sldId id="320" r:id="rId65"/>
    <p:sldId id="321" r:id="rId66"/>
    <p:sldId id="322" r:id="rId67"/>
    <p:sldId id="324" r:id="rId68"/>
    <p:sldId id="325" r:id="rId69"/>
    <p:sldId id="326" r:id="rId70"/>
    <p:sldId id="327" r:id="rId71"/>
    <p:sldId id="328" r:id="rId72"/>
    <p:sldId id="329" r:id="rId73"/>
    <p:sldId id="330" r:id="rId74"/>
    <p:sldId id="349" r:id="rId75"/>
    <p:sldId id="350" r:id="rId76"/>
    <p:sldId id="351" r:id="rId77"/>
    <p:sldId id="357" r:id="rId78"/>
    <p:sldId id="299" r:id="rId79"/>
    <p:sldId id="331" r:id="rId80"/>
    <p:sldId id="367" r:id="rId81"/>
    <p:sldId id="369" r:id="rId82"/>
    <p:sldId id="368" r:id="rId83"/>
    <p:sldId id="370" r:id="rId84"/>
    <p:sldId id="366" r:id="rId85"/>
    <p:sldId id="332" r:id="rId86"/>
    <p:sldId id="412" r:id="rId87"/>
    <p:sldId id="411" r:id="rId88"/>
    <p:sldId id="333" r:id="rId89"/>
    <p:sldId id="334" r:id="rId90"/>
    <p:sldId id="335" r:id="rId91"/>
    <p:sldId id="339" r:id="rId92"/>
    <p:sldId id="340" r:id="rId93"/>
    <p:sldId id="354" r:id="rId94"/>
    <p:sldId id="353" r:id="rId95"/>
    <p:sldId id="360" r:id="rId96"/>
    <p:sldId id="355" r:id="rId97"/>
    <p:sldId id="361" r:id="rId98"/>
    <p:sldId id="356" r:id="rId99"/>
    <p:sldId id="342" r:id="rId100"/>
    <p:sldId id="343" r:id="rId101"/>
    <p:sldId id="352" r:id="rId102"/>
    <p:sldId id="345" r:id="rId103"/>
    <p:sldId id="346" r:id="rId104"/>
    <p:sldId id="347" r:id="rId105"/>
    <p:sldId id="348" r:id="rId106"/>
    <p:sldId id="391" r:id="rId107"/>
    <p:sldId id="409" r:id="rId108"/>
    <p:sldId id="375" r:id="rId109"/>
    <p:sldId id="376" r:id="rId110"/>
    <p:sldId id="377" r:id="rId111"/>
    <p:sldId id="378" r:id="rId112"/>
    <p:sldId id="379" r:id="rId113"/>
    <p:sldId id="380" r:id="rId114"/>
    <p:sldId id="381" r:id="rId115"/>
    <p:sldId id="382" r:id="rId116"/>
    <p:sldId id="383" r:id="rId117"/>
    <p:sldId id="384" r:id="rId118"/>
    <p:sldId id="385" r:id="rId119"/>
    <p:sldId id="386" r:id="rId120"/>
    <p:sldId id="387" r:id="rId121"/>
    <p:sldId id="388" r:id="rId122"/>
    <p:sldId id="389" r:id="rId123"/>
    <p:sldId id="390" r:id="rId124"/>
    <p:sldId id="392" r:id="rId125"/>
    <p:sldId id="393" r:id="rId126"/>
    <p:sldId id="394" r:id="rId127"/>
    <p:sldId id="395" r:id="rId128"/>
    <p:sldId id="396" r:id="rId129"/>
    <p:sldId id="397" r:id="rId130"/>
    <p:sldId id="398" r:id="rId131"/>
    <p:sldId id="399" r:id="rId132"/>
    <p:sldId id="400" r:id="rId133"/>
    <p:sldId id="401" r:id="rId134"/>
    <p:sldId id="402" r:id="rId135"/>
    <p:sldId id="403" r:id="rId136"/>
    <p:sldId id="404" r:id="rId137"/>
    <p:sldId id="405" r:id="rId138"/>
    <p:sldId id="406" r:id="rId139"/>
    <p:sldId id="407" r:id="rId140"/>
    <p:sldId id="264" r:id="rId1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11A5E2-42B0-E1DA-4B32-5623E3874F7C}" name="Louise Terryn" initials="LT" userId="S::Louise.Terryn@UGent.be::d5113074-e324-4a91-9580-a75dcf8a08e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4C9AC"/>
    <a:srgbClr val="03CDAB"/>
    <a:srgbClr val="FFD701"/>
    <a:srgbClr val="0354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4CB2A-9511-4F61-8EEC-6FD011BBFB0F}" v="118" dt="2025-01-17T09:16:39.157"/>
    <p1510:client id="{0C310E5D-DDF9-4DEC-87D4-5DDA12045FC8}" v="163" dt="2025-01-17T11:10:23.945"/>
    <p1510:client id="{6A28002D-AB33-4D68-998B-9C0EE2CF3595}" v="32" dt="2025-01-17T10:37:24.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63"/>
    <p:restoredTop sz="82014" autoAdjust="0"/>
  </p:normalViewPr>
  <p:slideViewPr>
    <p:cSldViewPr snapToGrid="0" showGuides="1">
      <p:cViewPr varScale="1">
        <p:scale>
          <a:sx n="88" d="100"/>
          <a:sy n="88" d="100"/>
        </p:scale>
        <p:origin x="702"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3" d="100"/>
          <a:sy n="103" d="100"/>
        </p:scale>
        <p:origin x="3832"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microsoft.com/office/2015/10/relationships/revisionInfo" Target="revisionInfo.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microsoft.com/office/2018/10/relationships/authors" Target="author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handoutMaster" Target="handoutMasters/handoutMaster1.xml"/><Relationship Id="rId14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presProps" Target="presProps.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e Terryn" userId="S::louise.terryn@ugent.be::d5113074-e324-4a91-9580-a75dcf8a08ea" providerId="AD" clId="Web-{D1145CC8-8965-40F6-AF7A-86D41713F269}"/>
    <pc:docChg chg="addSld modSld sldOrd">
      <pc:chgData name="Louise Terryn" userId="S::louise.terryn@ugent.be::d5113074-e324-4a91-9580-a75dcf8a08ea" providerId="AD" clId="Web-{D1145CC8-8965-40F6-AF7A-86D41713F269}" dt="2025-01-06T14:20:14.788" v="397" actId="20577"/>
      <pc:docMkLst>
        <pc:docMk/>
      </pc:docMkLst>
      <pc:sldChg chg="addSp delSp modSp add ord replId modNotes">
        <pc:chgData name="Louise Terryn" userId="S::louise.terryn@ugent.be::d5113074-e324-4a91-9580-a75dcf8a08ea" providerId="AD" clId="Web-{D1145CC8-8965-40F6-AF7A-86D41713F269}" dt="2025-01-06T14:18:46.551" v="366" actId="14100"/>
        <pc:sldMkLst>
          <pc:docMk/>
          <pc:sldMk cId="3299620275" sldId="340"/>
        </pc:sldMkLst>
        <pc:spChg chg="mod">
          <ac:chgData name="Louise Terryn" userId="S::louise.terryn@ugent.be::d5113074-e324-4a91-9580-a75dcf8a08ea" providerId="AD" clId="Web-{D1145CC8-8965-40F6-AF7A-86D41713F269}" dt="2025-01-06T14:16:49.422" v="329" actId="20577"/>
          <ac:spMkLst>
            <pc:docMk/>
            <pc:sldMk cId="3299620275" sldId="340"/>
            <ac:spMk id="7" creationId="{B3E91D1F-FD35-2EA3-426B-E45232A0E78F}"/>
          </ac:spMkLst>
        </pc:spChg>
        <pc:spChg chg="mod">
          <ac:chgData name="Louise Terryn" userId="S::louise.terryn@ugent.be::d5113074-e324-4a91-9580-a75dcf8a08ea" providerId="AD" clId="Web-{D1145CC8-8965-40F6-AF7A-86D41713F269}" dt="2025-01-06T14:09:47.423" v="5" actId="20577"/>
          <ac:spMkLst>
            <pc:docMk/>
            <pc:sldMk cId="3299620275" sldId="340"/>
            <ac:spMk id="8" creationId="{7023E10C-26F9-959D-3BD4-3F1D0952EC7C}"/>
          </ac:spMkLst>
        </pc:spChg>
      </pc:sldChg>
      <pc:sldChg chg="addSp delSp modSp add replId modNotes">
        <pc:chgData name="Louise Terryn" userId="S::louise.terryn@ugent.be::d5113074-e324-4a91-9580-a75dcf8a08ea" providerId="AD" clId="Web-{D1145CC8-8965-40F6-AF7A-86D41713F269}" dt="2025-01-06T14:18:49.285" v="367"/>
        <pc:sldMkLst>
          <pc:docMk/>
          <pc:sldMk cId="4207559594" sldId="341"/>
        </pc:sldMkLst>
      </pc:sldChg>
      <pc:sldChg chg="addSp delSp modSp add replId modNotes">
        <pc:chgData name="Louise Terryn" userId="S::louise.terryn@ugent.be::d5113074-e324-4a91-9580-a75dcf8a08ea" providerId="AD" clId="Web-{D1145CC8-8965-40F6-AF7A-86D41713F269}" dt="2025-01-06T14:20:14.788" v="397" actId="20577"/>
        <pc:sldMkLst>
          <pc:docMk/>
          <pc:sldMk cId="1656525149" sldId="342"/>
        </pc:sldMkLst>
        <pc:spChg chg="mod">
          <ac:chgData name="Louise Terryn" userId="S::louise.terryn@ugent.be::d5113074-e324-4a91-9580-a75dcf8a08ea" providerId="AD" clId="Web-{D1145CC8-8965-40F6-AF7A-86D41713F269}" dt="2025-01-06T14:20:14.788" v="397" actId="20577"/>
          <ac:spMkLst>
            <pc:docMk/>
            <pc:sldMk cId="1656525149" sldId="342"/>
            <ac:spMk id="7" creationId="{B3E91D1F-FD35-2EA3-426B-E45232A0E78F}"/>
          </ac:spMkLst>
        </pc:spChg>
      </pc:sldChg>
    </pc:docChg>
  </pc:docChgLst>
  <pc:docChgLst>
    <pc:chgData clId="Web-{5ED9A4D4-7BFB-4A95-9A2A-85F34832DCC9}"/>
    <pc:docChg chg="modSld">
      <pc:chgData name="" userId="" providerId="" clId="Web-{5ED9A4D4-7BFB-4A95-9A2A-85F34832DCC9}" dt="2025-01-03T10:46:23.443" v="0" actId="1076"/>
      <pc:docMkLst>
        <pc:docMk/>
      </pc:docMkLst>
      <pc:sldChg chg="modSp">
        <pc:chgData name="" userId="" providerId="" clId="Web-{5ED9A4D4-7BFB-4A95-9A2A-85F34832DCC9}" dt="2025-01-03T10:46:23.443" v="0" actId="1076"/>
        <pc:sldMkLst>
          <pc:docMk/>
          <pc:sldMk cId="2889682832" sldId="310"/>
        </pc:sldMkLst>
        <pc:picChg chg="mod">
          <ac:chgData name="" userId="" providerId="" clId="Web-{5ED9A4D4-7BFB-4A95-9A2A-85F34832DCC9}" dt="2025-01-03T10:46:23.443" v="0" actId="1076"/>
          <ac:picMkLst>
            <pc:docMk/>
            <pc:sldMk cId="2889682832" sldId="310"/>
            <ac:picMk id="5" creationId="{6C68E947-1B0E-1FDA-AA72-485DCA29BBE5}"/>
          </ac:picMkLst>
        </pc:picChg>
      </pc:sldChg>
    </pc:docChg>
  </pc:docChgLst>
  <pc:docChgLst>
    <pc:chgData name="Louise Terryn" userId="S::louise.terryn@ugent.be::d5113074-e324-4a91-9580-a75dcf8a08ea" providerId="AD" clId="Web-{3955D4D6-CF1C-9041-EF68-7503D8222D70}"/>
    <pc:docChg chg="addSld delSld modSld sldOrd">
      <pc:chgData name="Louise Terryn" userId="S::louise.terryn@ugent.be::d5113074-e324-4a91-9580-a75dcf8a08ea" providerId="AD" clId="Web-{3955D4D6-CF1C-9041-EF68-7503D8222D70}" dt="2025-01-02T10:43:09.491" v="2112" actId="20577"/>
      <pc:docMkLst>
        <pc:docMk/>
      </pc:docMkLst>
      <pc:sldChg chg="addSp delSp modSp">
        <pc:chgData name="Louise Terryn" userId="S::louise.terryn@ugent.be::d5113074-e324-4a91-9580-a75dcf8a08ea" providerId="AD" clId="Web-{3955D4D6-CF1C-9041-EF68-7503D8222D70}" dt="2025-01-02T09:34:51.554" v="728" actId="20577"/>
        <pc:sldMkLst>
          <pc:docMk/>
          <pc:sldMk cId="1380576791" sldId="258"/>
        </pc:sldMkLst>
      </pc:sldChg>
      <pc:sldChg chg="addSp modSp">
        <pc:chgData name="Louise Terryn" userId="S::louise.terryn@ugent.be::d5113074-e324-4a91-9580-a75dcf8a08ea" providerId="AD" clId="Web-{3955D4D6-CF1C-9041-EF68-7503D8222D70}" dt="2025-01-02T08:46:22.498" v="255" actId="1076"/>
        <pc:sldMkLst>
          <pc:docMk/>
          <pc:sldMk cId="3836452473" sldId="268"/>
        </pc:sldMkLst>
        <pc:spChg chg="add mod">
          <ac:chgData name="Louise Terryn" userId="S::louise.terryn@ugent.be::d5113074-e324-4a91-9580-a75dcf8a08ea" providerId="AD" clId="Web-{3955D4D6-CF1C-9041-EF68-7503D8222D70}" dt="2025-01-02T08:46:15.717" v="253" actId="1076"/>
          <ac:spMkLst>
            <pc:docMk/>
            <pc:sldMk cId="3836452473" sldId="268"/>
            <ac:spMk id="2" creationId="{EFFA512A-B4C6-834B-49D8-FC2FB1269F3A}"/>
          </ac:spMkLst>
        </pc:spChg>
        <pc:spChg chg="add mod">
          <ac:chgData name="Louise Terryn" userId="S::louise.terryn@ugent.be::d5113074-e324-4a91-9580-a75dcf8a08ea" providerId="AD" clId="Web-{3955D4D6-CF1C-9041-EF68-7503D8222D70}" dt="2025-01-02T08:46:11.764" v="252" actId="1076"/>
          <ac:spMkLst>
            <pc:docMk/>
            <pc:sldMk cId="3836452473" sldId="268"/>
            <ac:spMk id="5" creationId="{F866FD55-E471-1E61-6F13-B3A8130CDC72}"/>
          </ac:spMkLst>
        </pc:spChg>
        <pc:spChg chg="mod">
          <ac:chgData name="Louise Terryn" userId="S::louise.terryn@ugent.be::d5113074-e324-4a91-9580-a75dcf8a08ea" providerId="AD" clId="Web-{3955D4D6-CF1C-9041-EF68-7503D8222D70}" dt="2025-01-02T08:46:00.841" v="248" actId="14100"/>
          <ac:spMkLst>
            <pc:docMk/>
            <pc:sldMk cId="3836452473" sldId="268"/>
            <ac:spMk id="7" creationId="{B3E91D1F-FD35-2EA3-426B-E45232A0E78F}"/>
          </ac:spMkLst>
        </pc:spChg>
        <pc:grpChg chg="add mod">
          <ac:chgData name="Louise Terryn" userId="S::louise.terryn@ugent.be::d5113074-e324-4a91-9580-a75dcf8a08ea" providerId="AD" clId="Web-{3955D4D6-CF1C-9041-EF68-7503D8222D70}" dt="2025-01-02T08:46:22.498" v="255" actId="1076"/>
          <ac:grpSpMkLst>
            <pc:docMk/>
            <pc:sldMk cId="3836452473" sldId="268"/>
            <ac:grpSpMk id="9" creationId="{150923D6-E526-FCAF-DF31-8F56BD124CE5}"/>
          </ac:grpSpMkLst>
        </pc:grpChg>
        <pc:picChg chg="mod">
          <ac:chgData name="Louise Terryn" userId="S::louise.terryn@ugent.be::d5113074-e324-4a91-9580-a75dcf8a08ea" providerId="AD" clId="Web-{3955D4D6-CF1C-9041-EF68-7503D8222D70}" dt="2025-01-02T08:46:09.060" v="251" actId="1076"/>
          <ac:picMkLst>
            <pc:docMk/>
            <pc:sldMk cId="3836452473" sldId="268"/>
            <ac:picMk id="6" creationId="{09BEE30B-1C30-5995-7BF3-633CCE6B9DCE}"/>
          </ac:picMkLst>
        </pc:picChg>
      </pc:sldChg>
      <pc:sldChg chg="addSp delSp modSp add replId">
        <pc:chgData name="Louise Terryn" userId="S::louise.terryn@ugent.be::d5113074-e324-4a91-9580-a75dcf8a08ea" providerId="AD" clId="Web-{3955D4D6-CF1C-9041-EF68-7503D8222D70}" dt="2025-01-02T08:45:49.044" v="244" actId="14100"/>
        <pc:sldMkLst>
          <pc:docMk/>
          <pc:sldMk cId="3488682596" sldId="269"/>
        </pc:sldMkLst>
        <pc:spChg chg="mod">
          <ac:chgData name="Louise Terryn" userId="S::louise.terryn@ugent.be::d5113074-e324-4a91-9580-a75dcf8a08ea" providerId="AD" clId="Web-{3955D4D6-CF1C-9041-EF68-7503D8222D70}" dt="2025-01-02T08:45:49.044" v="244" actId="14100"/>
          <ac:spMkLst>
            <pc:docMk/>
            <pc:sldMk cId="3488682596" sldId="269"/>
            <ac:spMk id="7" creationId="{B3E91D1F-FD35-2EA3-426B-E45232A0E78F}"/>
          </ac:spMkLst>
        </pc:spChg>
        <pc:spChg chg="add mod">
          <ac:chgData name="Louise Terryn" userId="S::louise.terryn@ugent.be::d5113074-e324-4a91-9580-a75dcf8a08ea" providerId="AD" clId="Web-{3955D4D6-CF1C-9041-EF68-7503D8222D70}" dt="2025-01-02T08:45:21.715" v="232" actId="1076"/>
          <ac:spMkLst>
            <pc:docMk/>
            <pc:sldMk cId="3488682596" sldId="269"/>
            <ac:spMk id="9" creationId="{7B2ABB62-16FA-00CF-BF95-B93E96B27910}"/>
          </ac:spMkLst>
        </pc:spChg>
        <pc:spChg chg="add mod">
          <ac:chgData name="Louise Terryn" userId="S::louise.terryn@ugent.be::d5113074-e324-4a91-9580-a75dcf8a08ea" providerId="AD" clId="Web-{3955D4D6-CF1C-9041-EF68-7503D8222D70}" dt="2025-01-02T08:45:21.715" v="233" actId="1076"/>
          <ac:spMkLst>
            <pc:docMk/>
            <pc:sldMk cId="3488682596" sldId="269"/>
            <ac:spMk id="11" creationId="{41BA4DCD-3F4C-DF41-B2B3-3573D6340969}"/>
          </ac:spMkLst>
        </pc:spChg>
        <pc:grpChg chg="add mod">
          <ac:chgData name="Louise Terryn" userId="S::louise.terryn@ugent.be::d5113074-e324-4a91-9580-a75dcf8a08ea" providerId="AD" clId="Web-{3955D4D6-CF1C-9041-EF68-7503D8222D70}" dt="2025-01-02T08:45:46.482" v="243" actId="1076"/>
          <ac:grpSpMkLst>
            <pc:docMk/>
            <pc:sldMk cId="3488682596" sldId="269"/>
            <ac:grpSpMk id="12" creationId="{74DB27A5-1B1F-D83E-52D8-B4D44A07B01C}"/>
          </ac:grpSpMkLst>
        </pc:grpChg>
        <pc:picChg chg="add mod">
          <ac:chgData name="Louise Terryn" userId="S::louise.terryn@ugent.be::d5113074-e324-4a91-9580-a75dcf8a08ea" providerId="AD" clId="Web-{3955D4D6-CF1C-9041-EF68-7503D8222D70}" dt="2025-01-02T08:45:21.700" v="231" actId="1076"/>
          <ac:picMkLst>
            <pc:docMk/>
            <pc:sldMk cId="3488682596" sldId="269"/>
            <ac:picMk id="2" creationId="{4A9959E6-D6CE-A9AB-3465-6152A5ECE213}"/>
          </ac:picMkLst>
        </pc:picChg>
      </pc:sldChg>
      <pc:sldChg chg="addSp delSp modSp add replId">
        <pc:chgData name="Louise Terryn" userId="S::louise.terryn@ugent.be::d5113074-e324-4a91-9580-a75dcf8a08ea" providerId="AD" clId="Web-{3955D4D6-CF1C-9041-EF68-7503D8222D70}" dt="2025-01-02T08:47:40.454" v="272" actId="14100"/>
        <pc:sldMkLst>
          <pc:docMk/>
          <pc:sldMk cId="2371260335" sldId="270"/>
        </pc:sldMkLst>
        <pc:spChg chg="mod">
          <ac:chgData name="Louise Terryn" userId="S::louise.terryn@ugent.be::d5113074-e324-4a91-9580-a75dcf8a08ea" providerId="AD" clId="Web-{3955D4D6-CF1C-9041-EF68-7503D8222D70}" dt="2025-01-02T08:47:40.454" v="272" actId="14100"/>
          <ac:spMkLst>
            <pc:docMk/>
            <pc:sldMk cId="2371260335" sldId="270"/>
            <ac:spMk id="7" creationId="{B3E91D1F-FD35-2EA3-426B-E45232A0E78F}"/>
          </ac:spMkLst>
        </pc:spChg>
        <pc:spChg chg="add mod">
          <ac:chgData name="Louise Terryn" userId="S::louise.terryn@ugent.be::d5113074-e324-4a91-9580-a75dcf8a08ea" providerId="AD" clId="Web-{3955D4D6-CF1C-9041-EF68-7503D8222D70}" dt="2025-01-02T08:47:02.187" v="264" actId="1076"/>
          <ac:spMkLst>
            <pc:docMk/>
            <pc:sldMk cId="2371260335" sldId="270"/>
            <ac:spMk id="9" creationId="{EFAE5C12-F9EF-524E-9691-8CE2EE8B09C3}"/>
          </ac:spMkLst>
        </pc:spChg>
        <pc:spChg chg="add mod">
          <ac:chgData name="Louise Terryn" userId="S::louise.terryn@ugent.be::d5113074-e324-4a91-9580-a75dcf8a08ea" providerId="AD" clId="Web-{3955D4D6-CF1C-9041-EF68-7503D8222D70}" dt="2025-01-02T08:47:14.297" v="267" actId="1076"/>
          <ac:spMkLst>
            <pc:docMk/>
            <pc:sldMk cId="2371260335" sldId="270"/>
            <ac:spMk id="11" creationId="{C65FFF77-A44B-B366-B3F9-34CA89CEBFF1}"/>
          </ac:spMkLst>
        </pc:spChg>
        <pc:spChg chg="add mod ord topLvl">
          <ac:chgData name="Louise Terryn" userId="S::louise.terryn@ugent.be::d5113074-e324-4a91-9580-a75dcf8a08ea" providerId="AD" clId="Web-{3955D4D6-CF1C-9041-EF68-7503D8222D70}" dt="2025-01-02T08:47:24.328" v="270" actId="1076"/>
          <ac:spMkLst>
            <pc:docMk/>
            <pc:sldMk cId="2371260335" sldId="270"/>
            <ac:spMk id="13" creationId="{6B4A78BE-865E-C3ED-7554-6087EE67CE93}"/>
          </ac:spMkLst>
        </pc:spChg>
        <pc:grpChg chg="add">
          <ac:chgData name="Louise Terryn" userId="S::louise.terryn@ugent.be::d5113074-e324-4a91-9580-a75dcf8a08ea" providerId="AD" clId="Web-{3955D4D6-CF1C-9041-EF68-7503D8222D70}" dt="2025-01-02T08:47:36.782" v="271"/>
          <ac:grpSpMkLst>
            <pc:docMk/>
            <pc:sldMk cId="2371260335" sldId="270"/>
            <ac:grpSpMk id="15" creationId="{9963CD94-1BEB-6CAD-26EC-4E6E348388C5}"/>
          </ac:grpSpMkLst>
        </pc:grpChg>
        <pc:picChg chg="add mod ord topLvl">
          <ac:chgData name="Louise Terryn" userId="S::louise.terryn@ugent.be::d5113074-e324-4a91-9580-a75dcf8a08ea" providerId="AD" clId="Web-{3955D4D6-CF1C-9041-EF68-7503D8222D70}" dt="2025-01-02T08:47:19.109" v="269" actId="1076"/>
          <ac:picMkLst>
            <pc:docMk/>
            <pc:sldMk cId="2371260335" sldId="270"/>
            <ac:picMk id="5" creationId="{CB381270-B95B-A556-0A58-F15691672F02}"/>
          </ac:picMkLst>
        </pc:picChg>
      </pc:sldChg>
      <pc:sldChg chg="addSp delSp modSp add replId">
        <pc:chgData name="Louise Terryn" userId="S::louise.terryn@ugent.be::d5113074-e324-4a91-9580-a75dcf8a08ea" providerId="AD" clId="Web-{3955D4D6-CF1C-9041-EF68-7503D8222D70}" dt="2025-01-02T08:48:13.924" v="282"/>
        <pc:sldMkLst>
          <pc:docMk/>
          <pc:sldMk cId="3301352812" sldId="271"/>
        </pc:sldMkLst>
        <pc:spChg chg="mod">
          <ac:chgData name="Louise Terryn" userId="S::louise.terryn@ugent.be::d5113074-e324-4a91-9580-a75dcf8a08ea" providerId="AD" clId="Web-{3955D4D6-CF1C-9041-EF68-7503D8222D70}" dt="2025-01-02T08:48:02.408" v="278" actId="20577"/>
          <ac:spMkLst>
            <pc:docMk/>
            <pc:sldMk cId="3301352812" sldId="271"/>
            <ac:spMk id="7" creationId="{B3E91D1F-FD35-2EA3-426B-E45232A0E78F}"/>
          </ac:spMkLst>
        </pc:spChg>
        <pc:spChg chg="add mod">
          <ac:chgData name="Louise Terryn" userId="S::louise.terryn@ugent.be::d5113074-e324-4a91-9580-a75dcf8a08ea" providerId="AD" clId="Web-{3955D4D6-CF1C-9041-EF68-7503D8222D70}" dt="2025-01-02T08:48:10.705" v="281" actId="1076"/>
          <ac:spMkLst>
            <pc:docMk/>
            <pc:sldMk cId="3301352812" sldId="271"/>
            <ac:spMk id="9" creationId="{82D10B8D-C54B-84B9-7457-F6D90637EE04}"/>
          </ac:spMkLst>
        </pc:spChg>
        <pc:grpChg chg="add">
          <ac:chgData name="Louise Terryn" userId="S::louise.terryn@ugent.be::d5113074-e324-4a91-9580-a75dcf8a08ea" providerId="AD" clId="Web-{3955D4D6-CF1C-9041-EF68-7503D8222D70}" dt="2025-01-02T08:48:13.924" v="282"/>
          <ac:grpSpMkLst>
            <pc:docMk/>
            <pc:sldMk cId="3301352812" sldId="271"/>
            <ac:grpSpMk id="10" creationId="{5F9FCB90-2C4B-195D-E3C5-DA8F209C0CDE}"/>
          </ac:grpSpMkLst>
        </pc:grpChg>
        <pc:picChg chg="add mod">
          <ac:chgData name="Louise Terryn" userId="S::louise.terryn@ugent.be::d5113074-e324-4a91-9580-a75dcf8a08ea" providerId="AD" clId="Web-{3955D4D6-CF1C-9041-EF68-7503D8222D70}" dt="2025-01-02T08:48:10.705" v="280" actId="1076"/>
          <ac:picMkLst>
            <pc:docMk/>
            <pc:sldMk cId="3301352812" sldId="271"/>
            <ac:picMk id="2" creationId="{25F4F99D-96A5-51D3-B2F5-D0331E0934EB}"/>
          </ac:picMkLst>
        </pc:picChg>
      </pc:sldChg>
      <pc:sldChg chg="addSp delSp modSp add replId">
        <pc:chgData name="Louise Terryn" userId="S::louise.terryn@ugent.be::d5113074-e324-4a91-9580-a75dcf8a08ea" providerId="AD" clId="Web-{3955D4D6-CF1C-9041-EF68-7503D8222D70}" dt="2025-01-02T08:50:20.584" v="332" actId="1076"/>
        <pc:sldMkLst>
          <pc:docMk/>
          <pc:sldMk cId="3179262886" sldId="272"/>
        </pc:sldMkLst>
        <pc:spChg chg="mod">
          <ac:chgData name="Louise Terryn" userId="S::louise.terryn@ugent.be::d5113074-e324-4a91-9580-a75dcf8a08ea" providerId="AD" clId="Web-{3955D4D6-CF1C-9041-EF68-7503D8222D70}" dt="2025-01-02T08:49:25.660" v="319" actId="14100"/>
          <ac:spMkLst>
            <pc:docMk/>
            <pc:sldMk cId="3179262886" sldId="272"/>
            <ac:spMk id="7" creationId="{B3E91D1F-FD35-2EA3-426B-E45232A0E78F}"/>
          </ac:spMkLst>
        </pc:spChg>
        <pc:spChg chg="add mod">
          <ac:chgData name="Louise Terryn" userId="S::louise.terryn@ugent.be::d5113074-e324-4a91-9580-a75dcf8a08ea" providerId="AD" clId="Web-{3955D4D6-CF1C-9041-EF68-7503D8222D70}" dt="2025-01-02T08:50:20.584" v="332" actId="1076"/>
          <ac:spMkLst>
            <pc:docMk/>
            <pc:sldMk cId="3179262886" sldId="272"/>
            <ac:spMk id="9" creationId="{BCD69127-05ED-6FDD-3FF3-8C3D5370E44D}"/>
          </ac:spMkLst>
        </pc:spChg>
        <pc:spChg chg="add mod">
          <ac:chgData name="Louise Terryn" userId="S::louise.terryn@ugent.be::d5113074-e324-4a91-9580-a75dcf8a08ea" providerId="AD" clId="Web-{3955D4D6-CF1C-9041-EF68-7503D8222D70}" dt="2025-01-02T08:50:15.865" v="331" actId="1076"/>
          <ac:spMkLst>
            <pc:docMk/>
            <pc:sldMk cId="3179262886" sldId="272"/>
            <ac:spMk id="11" creationId="{DCE484A7-346F-B9F0-5FDA-A82C19BFC69C}"/>
          </ac:spMkLst>
        </pc:spChg>
        <pc:spChg chg="add mod">
          <ac:chgData name="Louise Terryn" userId="S::louise.terryn@ugent.be::d5113074-e324-4a91-9580-a75dcf8a08ea" providerId="AD" clId="Web-{3955D4D6-CF1C-9041-EF68-7503D8222D70}" dt="2025-01-02T08:49:43.802" v="328" actId="20577"/>
          <ac:spMkLst>
            <pc:docMk/>
            <pc:sldMk cId="3179262886" sldId="272"/>
            <ac:spMk id="12" creationId="{19B78FC6-27A7-43E8-DC5E-4F127A3CDEB1}"/>
          </ac:spMkLst>
        </pc:spChg>
        <pc:picChg chg="add mod">
          <ac:chgData name="Louise Terryn" userId="S::louise.terryn@ugent.be::d5113074-e324-4a91-9580-a75dcf8a08ea" providerId="AD" clId="Web-{3955D4D6-CF1C-9041-EF68-7503D8222D70}" dt="2025-01-02T08:49:31.629" v="320" actId="1076"/>
          <ac:picMkLst>
            <pc:docMk/>
            <pc:sldMk cId="3179262886" sldId="272"/>
            <ac:picMk id="5" creationId="{B6E3C090-30F2-3B21-AEEC-D3CFCEFD4D9A}"/>
          </ac:picMkLst>
        </pc:picChg>
      </pc:sldChg>
      <pc:sldChg chg="add del ord replId">
        <pc:chgData name="Louise Terryn" userId="S::louise.terryn@ugent.be::d5113074-e324-4a91-9580-a75dcf8a08ea" providerId="AD" clId="Web-{3955D4D6-CF1C-9041-EF68-7503D8222D70}" dt="2025-01-02T08:37:44.935" v="60"/>
        <pc:sldMkLst>
          <pc:docMk/>
          <pc:sldMk cId="3888125387" sldId="273"/>
        </pc:sldMkLst>
      </pc:sldChg>
      <pc:sldChg chg="modSp add ord replId">
        <pc:chgData name="Louise Terryn" userId="S::louise.terryn@ugent.be::d5113074-e324-4a91-9580-a75dcf8a08ea" providerId="AD" clId="Web-{3955D4D6-CF1C-9041-EF68-7503D8222D70}" dt="2025-01-02T09:34:54.929" v="731" actId="20577"/>
        <pc:sldMkLst>
          <pc:docMk/>
          <pc:sldMk cId="4164581202" sldId="274"/>
        </pc:sldMkLst>
      </pc:sldChg>
      <pc:sldChg chg="addSp delSp modSp add replId">
        <pc:chgData name="Louise Terryn" userId="S::louise.terryn@ugent.be::d5113074-e324-4a91-9580-a75dcf8a08ea" providerId="AD" clId="Web-{3955D4D6-CF1C-9041-EF68-7503D8222D70}" dt="2025-01-02T08:52:47.979" v="356" actId="1076"/>
        <pc:sldMkLst>
          <pc:docMk/>
          <pc:sldMk cId="1917843157" sldId="275"/>
        </pc:sldMkLst>
        <pc:spChg chg="mod">
          <ac:chgData name="Louise Terryn" userId="S::louise.terryn@ugent.be::d5113074-e324-4a91-9580-a75dcf8a08ea" providerId="AD" clId="Web-{3955D4D6-CF1C-9041-EF68-7503D8222D70}" dt="2025-01-02T08:52:16.619" v="351" actId="14100"/>
          <ac:spMkLst>
            <pc:docMk/>
            <pc:sldMk cId="1917843157" sldId="275"/>
            <ac:spMk id="7" creationId="{B3E91D1F-FD35-2EA3-426B-E45232A0E78F}"/>
          </ac:spMkLst>
        </pc:spChg>
        <pc:spChg chg="mod topLvl">
          <ac:chgData name="Louise Terryn" userId="S::louise.terryn@ugent.be::d5113074-e324-4a91-9580-a75dcf8a08ea" providerId="AD" clId="Web-{3955D4D6-CF1C-9041-EF68-7503D8222D70}" dt="2025-01-02T08:52:47.979" v="356" actId="1076"/>
          <ac:spMkLst>
            <pc:docMk/>
            <pc:sldMk cId="1917843157" sldId="275"/>
            <ac:spMk id="13" creationId="{A49B6444-2E47-1142-9D26-8FD0814BF241}"/>
          </ac:spMkLst>
        </pc:spChg>
        <pc:picChg chg="add mod">
          <ac:chgData name="Louise Terryn" userId="S::louise.terryn@ugent.be::d5113074-e324-4a91-9580-a75dcf8a08ea" providerId="AD" clId="Web-{3955D4D6-CF1C-9041-EF68-7503D8222D70}" dt="2025-01-02T08:52:20.650" v="352" actId="1076"/>
          <ac:picMkLst>
            <pc:docMk/>
            <pc:sldMk cId="1917843157" sldId="275"/>
            <ac:picMk id="6" creationId="{2F67565E-C411-0941-4D17-F43EA8C6D0A8}"/>
          </ac:picMkLst>
        </pc:picChg>
      </pc:sldChg>
      <pc:sldChg chg="addSp delSp modSp add ord replId">
        <pc:chgData name="Louise Terryn" userId="S::louise.terryn@ugent.be::d5113074-e324-4a91-9580-a75dcf8a08ea" providerId="AD" clId="Web-{3955D4D6-CF1C-9041-EF68-7503D8222D70}" dt="2025-01-02T09:32:14.548" v="702"/>
        <pc:sldMkLst>
          <pc:docMk/>
          <pc:sldMk cId="1390933631" sldId="276"/>
        </pc:sldMkLst>
      </pc:sldChg>
      <pc:sldChg chg="addSp delSp modSp add ord replId">
        <pc:chgData name="Louise Terryn" userId="S::louise.terryn@ugent.be::d5113074-e324-4a91-9580-a75dcf8a08ea" providerId="AD" clId="Web-{3955D4D6-CF1C-9041-EF68-7503D8222D70}" dt="2025-01-02T10:27:04.079" v="1647" actId="20577"/>
        <pc:sldMkLst>
          <pc:docMk/>
          <pc:sldMk cId="978217897" sldId="277"/>
        </pc:sldMkLst>
        <pc:spChg chg="add mod">
          <ac:chgData name="Louise Terryn" userId="S::louise.terryn@ugent.be::d5113074-e324-4a91-9580-a75dcf8a08ea" providerId="AD" clId="Web-{3955D4D6-CF1C-9041-EF68-7503D8222D70}" dt="2025-01-02T09:33:00.956" v="717" actId="20577"/>
          <ac:spMkLst>
            <pc:docMk/>
            <pc:sldMk cId="978217897" sldId="277"/>
            <ac:spMk id="6" creationId="{14A69A7A-25AD-A012-E601-435382C8077C}"/>
          </ac:spMkLst>
        </pc:spChg>
        <pc:spChg chg="mod">
          <ac:chgData name="Louise Terryn" userId="S::louise.terryn@ugent.be::d5113074-e324-4a91-9580-a75dcf8a08ea" providerId="AD" clId="Web-{3955D4D6-CF1C-9041-EF68-7503D8222D70}" dt="2025-01-02T10:27:04.079" v="1647" actId="20577"/>
          <ac:spMkLst>
            <pc:docMk/>
            <pc:sldMk cId="978217897" sldId="277"/>
            <ac:spMk id="7" creationId="{B3E91D1F-FD35-2EA3-426B-E45232A0E78F}"/>
          </ac:spMkLst>
        </pc:spChg>
        <pc:spChg chg="add mod">
          <ac:chgData name="Louise Terryn" userId="S::louise.terryn@ugent.be::d5113074-e324-4a91-9580-a75dcf8a08ea" providerId="AD" clId="Web-{3955D4D6-CF1C-9041-EF68-7503D8222D70}" dt="2025-01-02T09:33:19.503" v="722" actId="20577"/>
          <ac:spMkLst>
            <pc:docMk/>
            <pc:sldMk cId="978217897" sldId="277"/>
            <ac:spMk id="12" creationId="{01DE0F21-F94A-D0F4-DAF1-680AF661F18D}"/>
          </ac:spMkLst>
        </pc:spChg>
        <pc:spChg chg="add mod">
          <ac:chgData name="Louise Terryn" userId="S::louise.terryn@ugent.be::d5113074-e324-4a91-9580-a75dcf8a08ea" providerId="AD" clId="Web-{3955D4D6-CF1C-9041-EF68-7503D8222D70}" dt="2025-01-02T09:33:08.159" v="720" actId="20577"/>
          <ac:spMkLst>
            <pc:docMk/>
            <pc:sldMk cId="978217897" sldId="277"/>
            <ac:spMk id="13" creationId="{1624D314-31EA-929E-1A38-04CE1CA4EDDE}"/>
          </ac:spMkLst>
        </pc:spChg>
        <pc:picChg chg="mod modCrop">
          <ac:chgData name="Louise Terryn" userId="S::louise.terryn@ugent.be::d5113074-e324-4a91-9580-a75dcf8a08ea" providerId="AD" clId="Web-{3955D4D6-CF1C-9041-EF68-7503D8222D70}" dt="2025-01-02T09:22:09.259" v="473" actId="1076"/>
          <ac:picMkLst>
            <pc:docMk/>
            <pc:sldMk cId="978217897" sldId="277"/>
            <ac:picMk id="2" creationId="{38D489F5-E217-0912-AC16-5CDC4AADDCEC}"/>
          </ac:picMkLst>
        </pc:picChg>
        <pc:picChg chg="add mod">
          <ac:chgData name="Louise Terryn" userId="S::louise.terryn@ugent.be::d5113074-e324-4a91-9580-a75dcf8a08ea" providerId="AD" clId="Web-{3955D4D6-CF1C-9041-EF68-7503D8222D70}" dt="2025-01-02T09:21:59.368" v="469" actId="1076"/>
          <ac:picMkLst>
            <pc:docMk/>
            <pc:sldMk cId="978217897" sldId="277"/>
            <ac:picMk id="11" creationId="{BEFE4A6C-AE7F-CCD5-BBBB-18841D11A7EB}"/>
          </ac:picMkLst>
        </pc:picChg>
      </pc:sldChg>
      <pc:sldChg chg="modSp add ord replId">
        <pc:chgData name="Louise Terryn" userId="S::louise.terryn@ugent.be::d5113074-e324-4a91-9580-a75dcf8a08ea" providerId="AD" clId="Web-{3955D4D6-CF1C-9041-EF68-7503D8222D70}" dt="2025-01-02T09:35:10.820" v="737" actId="20577"/>
        <pc:sldMkLst>
          <pc:docMk/>
          <pc:sldMk cId="3710349019" sldId="278"/>
        </pc:sldMkLst>
      </pc:sldChg>
      <pc:sldChg chg="addSp delSp modSp add ord replId">
        <pc:chgData name="Louise Terryn" userId="S::louise.terryn@ugent.be::d5113074-e324-4a91-9580-a75dcf8a08ea" providerId="AD" clId="Web-{3955D4D6-CF1C-9041-EF68-7503D8222D70}" dt="2025-01-02T10:32:37.779" v="1776" actId="20577"/>
        <pc:sldMkLst>
          <pc:docMk/>
          <pc:sldMk cId="2751800189" sldId="279"/>
        </pc:sldMkLst>
        <pc:spChg chg="mod">
          <ac:chgData name="Louise Terryn" userId="S::louise.terryn@ugent.be::d5113074-e324-4a91-9580-a75dcf8a08ea" providerId="AD" clId="Web-{3955D4D6-CF1C-9041-EF68-7503D8222D70}" dt="2025-01-02T10:32:37.779" v="1776" actId="20577"/>
          <ac:spMkLst>
            <pc:docMk/>
            <pc:sldMk cId="2751800189" sldId="279"/>
            <ac:spMk id="7" creationId="{B3E91D1F-FD35-2EA3-426B-E45232A0E78F}"/>
          </ac:spMkLst>
        </pc:spChg>
        <pc:spChg chg="mod">
          <ac:chgData name="Louise Terryn" userId="S::louise.terryn@ugent.be::d5113074-e324-4a91-9580-a75dcf8a08ea" providerId="AD" clId="Web-{3955D4D6-CF1C-9041-EF68-7503D8222D70}" dt="2025-01-02T10:24:33.902" v="1587" actId="20577"/>
          <ac:spMkLst>
            <pc:docMk/>
            <pc:sldMk cId="2751800189" sldId="279"/>
            <ac:spMk id="8" creationId="{7023E10C-26F9-959D-3BD4-3F1D0952EC7C}"/>
          </ac:spMkLst>
        </pc:spChg>
        <pc:picChg chg="add mod">
          <ac:chgData name="Louise Terryn" userId="S::louise.terryn@ugent.be::d5113074-e324-4a91-9580-a75dcf8a08ea" providerId="AD" clId="Web-{3955D4D6-CF1C-9041-EF68-7503D8222D70}" dt="2025-01-02T10:31:12.448" v="1699" actId="1076"/>
          <ac:picMkLst>
            <pc:docMk/>
            <pc:sldMk cId="2751800189" sldId="279"/>
            <ac:picMk id="5" creationId="{3DEC9FA7-1A7C-6599-CFAB-337AC7C09CEE}"/>
          </ac:picMkLst>
        </pc:picChg>
      </pc:sldChg>
      <pc:sldChg chg="addSp delSp modSp add ord replId">
        <pc:chgData name="Louise Terryn" userId="S::louise.terryn@ugent.be::d5113074-e324-4a91-9580-a75dcf8a08ea" providerId="AD" clId="Web-{3955D4D6-CF1C-9041-EF68-7503D8222D70}" dt="2025-01-02T10:15:24.568" v="1425" actId="20577"/>
        <pc:sldMkLst>
          <pc:docMk/>
          <pc:sldMk cId="2092738455" sldId="280"/>
        </pc:sldMkLst>
        <pc:spChg chg="mod">
          <ac:chgData name="Louise Terryn" userId="S::louise.terryn@ugent.be::d5113074-e324-4a91-9580-a75dcf8a08ea" providerId="AD" clId="Web-{3955D4D6-CF1C-9041-EF68-7503D8222D70}" dt="2025-01-02T09:51:34.045" v="766" actId="1076"/>
          <ac:spMkLst>
            <pc:docMk/>
            <pc:sldMk cId="2092738455" sldId="280"/>
            <ac:spMk id="6" creationId="{14A69A7A-25AD-A012-E601-435382C8077C}"/>
          </ac:spMkLst>
        </pc:spChg>
        <pc:spChg chg="mod">
          <ac:chgData name="Louise Terryn" userId="S::louise.terryn@ugent.be::d5113074-e324-4a91-9580-a75dcf8a08ea" providerId="AD" clId="Web-{3955D4D6-CF1C-9041-EF68-7503D8222D70}" dt="2025-01-02T09:50:03.463" v="748" actId="20577"/>
          <ac:spMkLst>
            <pc:docMk/>
            <pc:sldMk cId="2092738455" sldId="280"/>
            <ac:spMk id="7" creationId="{B3E91D1F-FD35-2EA3-426B-E45232A0E78F}"/>
          </ac:spMkLst>
        </pc:spChg>
        <pc:spChg chg="mod">
          <ac:chgData name="Louise Terryn" userId="S::louise.terryn@ugent.be::d5113074-e324-4a91-9580-a75dcf8a08ea" providerId="AD" clId="Web-{3955D4D6-CF1C-9041-EF68-7503D8222D70}" dt="2025-01-02T10:11:49.638" v="1330" actId="20577"/>
          <ac:spMkLst>
            <pc:docMk/>
            <pc:sldMk cId="2092738455" sldId="280"/>
            <ac:spMk id="8" creationId="{7023E10C-26F9-959D-3BD4-3F1D0952EC7C}"/>
          </ac:spMkLst>
        </pc:spChg>
        <pc:spChg chg="add mod">
          <ac:chgData name="Louise Terryn" userId="S::louise.terryn@ugent.be::d5113074-e324-4a91-9580-a75dcf8a08ea" providerId="AD" clId="Web-{3955D4D6-CF1C-9041-EF68-7503D8222D70}" dt="2025-01-02T10:15:24.568" v="1425" actId="20577"/>
          <ac:spMkLst>
            <pc:docMk/>
            <pc:sldMk cId="2092738455" sldId="280"/>
            <ac:spMk id="10" creationId="{29A0BE5C-5289-B259-2187-AD10F318AF55}"/>
          </ac:spMkLst>
        </pc:spChg>
        <pc:spChg chg="mod">
          <ac:chgData name="Louise Terryn" userId="S::louise.terryn@ugent.be::d5113074-e324-4a91-9580-a75dcf8a08ea" providerId="AD" clId="Web-{3955D4D6-CF1C-9041-EF68-7503D8222D70}" dt="2025-01-02T09:51:52.764" v="770" actId="1076"/>
          <ac:spMkLst>
            <pc:docMk/>
            <pc:sldMk cId="2092738455" sldId="280"/>
            <ac:spMk id="12" creationId="{01DE0F21-F94A-D0F4-DAF1-680AF661F18D}"/>
          </ac:spMkLst>
        </pc:spChg>
        <pc:spChg chg="mod">
          <ac:chgData name="Louise Terryn" userId="S::louise.terryn@ugent.be::d5113074-e324-4a91-9580-a75dcf8a08ea" providerId="AD" clId="Web-{3955D4D6-CF1C-9041-EF68-7503D8222D70}" dt="2025-01-02T09:51:48.030" v="769" actId="1076"/>
          <ac:spMkLst>
            <pc:docMk/>
            <pc:sldMk cId="2092738455" sldId="280"/>
            <ac:spMk id="13" creationId="{1624D314-31EA-929E-1A38-04CE1CA4EDDE}"/>
          </ac:spMkLst>
        </pc:spChg>
        <pc:spChg chg="add mod">
          <ac:chgData name="Louise Terryn" userId="S::louise.terryn@ugent.be::d5113074-e324-4a91-9580-a75dcf8a08ea" providerId="AD" clId="Web-{3955D4D6-CF1C-9041-EF68-7503D8222D70}" dt="2025-01-02T10:05:33.999" v="1141" actId="20577"/>
          <ac:spMkLst>
            <pc:docMk/>
            <pc:sldMk cId="2092738455" sldId="280"/>
            <ac:spMk id="14" creationId="{754B51B5-3CAD-3854-D350-6E43552462EA}"/>
          </ac:spMkLst>
        </pc:spChg>
        <pc:spChg chg="add mod">
          <ac:chgData name="Louise Terryn" userId="S::louise.terryn@ugent.be::d5113074-e324-4a91-9580-a75dcf8a08ea" providerId="AD" clId="Web-{3955D4D6-CF1C-9041-EF68-7503D8222D70}" dt="2025-01-02T10:14:49.692" v="1384" actId="1076"/>
          <ac:spMkLst>
            <pc:docMk/>
            <pc:sldMk cId="2092738455" sldId="280"/>
            <ac:spMk id="18" creationId="{6F6118C1-49F7-CE8E-6E09-7B069796556B}"/>
          </ac:spMkLst>
        </pc:spChg>
        <pc:grpChg chg="add mod">
          <ac:chgData name="Louise Terryn" userId="S::louise.terryn@ugent.be::d5113074-e324-4a91-9580-a75dcf8a08ea" providerId="AD" clId="Web-{3955D4D6-CF1C-9041-EF68-7503D8222D70}" dt="2025-01-02T10:13:50.221" v="1359" actId="1076"/>
          <ac:grpSpMkLst>
            <pc:docMk/>
            <pc:sldMk cId="2092738455" sldId="280"/>
            <ac:grpSpMk id="16" creationId="{858A0F77-BB9A-AA75-A99B-F72B86F3189C}"/>
          </ac:grpSpMkLst>
        </pc:grpChg>
        <pc:picChg chg="add mod ord">
          <ac:chgData name="Louise Terryn" userId="S::louise.terryn@ugent.be::d5113074-e324-4a91-9580-a75dcf8a08ea" providerId="AD" clId="Web-{3955D4D6-CF1C-9041-EF68-7503D8222D70}" dt="2025-01-02T10:05:39.749" v="1142" actId="1076"/>
          <ac:picMkLst>
            <pc:docMk/>
            <pc:sldMk cId="2092738455" sldId="280"/>
            <ac:picMk id="5" creationId="{E3186012-74C3-F21A-B4EB-BBC3C5010F49}"/>
          </ac:picMkLst>
        </pc:picChg>
        <pc:picChg chg="add mod">
          <ac:chgData name="Louise Terryn" userId="S::louise.terryn@ugent.be::d5113074-e324-4a91-9580-a75dcf8a08ea" providerId="AD" clId="Web-{3955D4D6-CF1C-9041-EF68-7503D8222D70}" dt="2025-01-02T10:13:55.643" v="1360" actId="1076"/>
          <ac:picMkLst>
            <pc:docMk/>
            <pc:sldMk cId="2092738455" sldId="280"/>
            <ac:picMk id="15" creationId="{B03FE1B0-4BD3-0BB1-2E0B-8A5CF699300F}"/>
          </ac:picMkLst>
        </pc:picChg>
      </pc:sldChg>
      <pc:sldChg chg="addSp delSp modSp add replId">
        <pc:chgData name="Louise Terryn" userId="S::louise.terryn@ugent.be::d5113074-e324-4a91-9580-a75dcf8a08ea" providerId="AD" clId="Web-{3955D4D6-CF1C-9041-EF68-7503D8222D70}" dt="2025-01-02T10:11:39.841" v="1326" actId="20577"/>
        <pc:sldMkLst>
          <pc:docMk/>
          <pc:sldMk cId="415007051" sldId="281"/>
        </pc:sldMkLst>
        <pc:spChg chg="mod">
          <ac:chgData name="Louise Terryn" userId="S::louise.terryn@ugent.be::d5113074-e324-4a91-9580-a75dcf8a08ea" providerId="AD" clId="Web-{3955D4D6-CF1C-9041-EF68-7503D8222D70}" dt="2025-01-02T10:11:39.841" v="1326" actId="20577"/>
          <ac:spMkLst>
            <pc:docMk/>
            <pc:sldMk cId="415007051" sldId="281"/>
            <ac:spMk id="8" creationId="{7023E10C-26F9-959D-3BD4-3F1D0952EC7C}"/>
          </ac:spMkLst>
        </pc:spChg>
        <pc:spChg chg="mod">
          <ac:chgData name="Louise Terryn" userId="S::louise.terryn@ugent.be::d5113074-e324-4a91-9580-a75dcf8a08ea" providerId="AD" clId="Web-{3955D4D6-CF1C-9041-EF68-7503D8222D70}" dt="2025-01-02T10:09:46.243" v="1303" actId="20577"/>
          <ac:spMkLst>
            <pc:docMk/>
            <pc:sldMk cId="415007051" sldId="281"/>
            <ac:spMk id="10" creationId="{29A0BE5C-5289-B259-2187-AD10F318AF55}"/>
          </ac:spMkLst>
        </pc:spChg>
        <pc:spChg chg="add mod">
          <ac:chgData name="Louise Terryn" userId="S::louise.terryn@ugent.be::d5113074-e324-4a91-9580-a75dcf8a08ea" providerId="AD" clId="Web-{3955D4D6-CF1C-9041-EF68-7503D8222D70}" dt="2025-01-02T10:08:21.568" v="1226" actId="1076"/>
          <ac:spMkLst>
            <pc:docMk/>
            <pc:sldMk cId="415007051" sldId="281"/>
            <ac:spMk id="14" creationId="{1CF2975E-C1D8-CCBE-7D2D-BABF1FE0A342}"/>
          </ac:spMkLst>
        </pc:spChg>
        <pc:picChg chg="add mod">
          <ac:chgData name="Louise Terryn" userId="S::louise.terryn@ugent.be::d5113074-e324-4a91-9580-a75dcf8a08ea" providerId="AD" clId="Web-{3955D4D6-CF1C-9041-EF68-7503D8222D70}" dt="2025-01-02T10:08:09.536" v="1222" actId="1076"/>
          <ac:picMkLst>
            <pc:docMk/>
            <pc:sldMk cId="415007051" sldId="281"/>
            <ac:picMk id="9" creationId="{4442A95C-FA94-C82A-0CA0-A891A9CC7A2E}"/>
          </ac:picMkLst>
        </pc:picChg>
        <pc:picChg chg="add mod">
          <ac:chgData name="Louise Terryn" userId="S::louise.terryn@ugent.be::d5113074-e324-4a91-9580-a75dcf8a08ea" providerId="AD" clId="Web-{3955D4D6-CF1C-9041-EF68-7503D8222D70}" dt="2025-01-02T10:08:19.786" v="1225" actId="1076"/>
          <ac:picMkLst>
            <pc:docMk/>
            <pc:sldMk cId="415007051" sldId="281"/>
            <ac:picMk id="17" creationId="{75221839-A265-A7C8-4A79-F3BD49D47D84}"/>
          </ac:picMkLst>
        </pc:picChg>
      </pc:sldChg>
      <pc:sldChg chg="delSp modSp add replId">
        <pc:chgData name="Louise Terryn" userId="S::louise.terryn@ugent.be::d5113074-e324-4a91-9580-a75dcf8a08ea" providerId="AD" clId="Web-{3955D4D6-CF1C-9041-EF68-7503D8222D70}" dt="2025-01-02T10:12:22.671" v="1331" actId="20577"/>
        <pc:sldMkLst>
          <pc:docMk/>
          <pc:sldMk cId="2277028989" sldId="282"/>
        </pc:sldMkLst>
        <pc:spChg chg="mod">
          <ac:chgData name="Louise Terryn" userId="S::louise.terryn@ugent.be::d5113074-e324-4a91-9580-a75dcf8a08ea" providerId="AD" clId="Web-{3955D4D6-CF1C-9041-EF68-7503D8222D70}" dt="2025-01-02T10:11:44.403" v="1328" actId="20577"/>
          <ac:spMkLst>
            <pc:docMk/>
            <pc:sldMk cId="2277028989" sldId="282"/>
            <ac:spMk id="8" creationId="{7023E10C-26F9-959D-3BD4-3F1D0952EC7C}"/>
          </ac:spMkLst>
        </pc:spChg>
        <pc:spChg chg="mod">
          <ac:chgData name="Louise Terryn" userId="S::louise.terryn@ugent.be::d5113074-e324-4a91-9580-a75dcf8a08ea" providerId="AD" clId="Web-{3955D4D6-CF1C-9041-EF68-7503D8222D70}" dt="2025-01-02T10:12:22.671" v="1331" actId="20577"/>
          <ac:spMkLst>
            <pc:docMk/>
            <pc:sldMk cId="2277028989" sldId="282"/>
            <ac:spMk id="10" creationId="{29A0BE5C-5289-B259-2187-AD10F318AF55}"/>
          </ac:spMkLst>
        </pc:spChg>
      </pc:sldChg>
      <pc:sldChg chg="delSp modSp add replId">
        <pc:chgData name="Louise Terryn" userId="S::louise.terryn@ugent.be::d5113074-e324-4a91-9580-a75dcf8a08ea" providerId="AD" clId="Web-{3955D4D6-CF1C-9041-EF68-7503D8222D70}" dt="2025-01-02T10:43:09.491" v="2112" actId="20577"/>
        <pc:sldMkLst>
          <pc:docMk/>
          <pc:sldMk cId="94395932" sldId="283"/>
        </pc:sldMkLst>
        <pc:spChg chg="mod">
          <ac:chgData name="Louise Terryn" userId="S::louise.terryn@ugent.be::d5113074-e324-4a91-9580-a75dcf8a08ea" providerId="AD" clId="Web-{3955D4D6-CF1C-9041-EF68-7503D8222D70}" dt="2025-01-02T10:43:09.491" v="2112" actId="20577"/>
          <ac:spMkLst>
            <pc:docMk/>
            <pc:sldMk cId="94395932" sldId="283"/>
            <ac:spMk id="7" creationId="{B3E91D1F-FD35-2EA3-426B-E45232A0E78F}"/>
          </ac:spMkLst>
        </pc:spChg>
        <pc:spChg chg="mod">
          <ac:chgData name="Louise Terryn" userId="S::louise.terryn@ugent.be::d5113074-e324-4a91-9580-a75dcf8a08ea" providerId="AD" clId="Web-{3955D4D6-CF1C-9041-EF68-7503D8222D70}" dt="2025-01-02T10:33:26.781" v="1779" actId="20577"/>
          <ac:spMkLst>
            <pc:docMk/>
            <pc:sldMk cId="94395932" sldId="283"/>
            <ac:spMk id="8" creationId="{7023E10C-26F9-959D-3BD4-3F1D0952EC7C}"/>
          </ac:spMkLst>
        </pc:spChg>
      </pc:sldChg>
      <pc:sldChg chg="addSp modSp add replId">
        <pc:chgData name="Louise Terryn" userId="S::louise.terryn@ugent.be::d5113074-e324-4a91-9580-a75dcf8a08ea" providerId="AD" clId="Web-{3955D4D6-CF1C-9041-EF68-7503D8222D70}" dt="2025-01-02T10:36:34.757" v="1795" actId="1076"/>
        <pc:sldMkLst>
          <pc:docMk/>
          <pc:sldMk cId="1531586236" sldId="284"/>
        </pc:sldMkLst>
      </pc:sldChg>
    </pc:docChg>
  </pc:docChgLst>
  <pc:docChgLst>
    <pc:chgData name="Louise Terryn" userId="S::louise.terryn@ugent.be::d5113074-e324-4a91-9580-a75dcf8a08ea" providerId="AD" clId="Web-{BC060EF6-6F2D-429B-B5BC-9332046C1A9A}"/>
    <pc:docChg chg="addSld modSld sldOrd">
      <pc:chgData name="Louise Terryn" userId="S::louise.terryn@ugent.be::d5113074-e324-4a91-9580-a75dcf8a08ea" providerId="AD" clId="Web-{BC060EF6-6F2D-429B-B5BC-9332046C1A9A}" dt="2025-01-03T13:10:34.907" v="1581" actId="20577"/>
      <pc:docMkLst>
        <pc:docMk/>
      </pc:docMkLst>
      <pc:sldChg chg="modSp">
        <pc:chgData name="Louise Terryn" userId="S::louise.terryn@ugent.be::d5113074-e324-4a91-9580-a75dcf8a08ea" providerId="AD" clId="Web-{BC060EF6-6F2D-429B-B5BC-9332046C1A9A}" dt="2025-01-03T12:37:56.816" v="244" actId="20577"/>
        <pc:sldMkLst>
          <pc:docMk/>
          <pc:sldMk cId="2728510270" sldId="267"/>
        </pc:sldMkLst>
        <pc:spChg chg="mod">
          <ac:chgData name="Louise Terryn" userId="S::louise.terryn@ugent.be::d5113074-e324-4a91-9580-a75dcf8a08ea" providerId="AD" clId="Web-{BC060EF6-6F2D-429B-B5BC-9332046C1A9A}" dt="2025-01-03T12:37:56.816" v="244" actId="20577"/>
          <ac:spMkLst>
            <pc:docMk/>
            <pc:sldMk cId="2728510270" sldId="267"/>
            <ac:spMk id="7" creationId="{BCCC72AB-EEAC-F44F-86FE-01EA7FF164DC}"/>
          </ac:spMkLst>
        </pc:spChg>
      </pc:sldChg>
      <pc:sldChg chg="modSp">
        <pc:chgData name="Louise Terryn" userId="S::louise.terryn@ugent.be::d5113074-e324-4a91-9580-a75dcf8a08ea" providerId="AD" clId="Web-{BC060EF6-6F2D-429B-B5BC-9332046C1A9A}" dt="2025-01-03T12:37:34.879" v="241" actId="20577"/>
        <pc:sldMkLst>
          <pc:docMk/>
          <pc:sldMk cId="3836452473" sldId="268"/>
        </pc:sldMkLst>
        <pc:spChg chg="mod">
          <ac:chgData name="Louise Terryn" userId="S::louise.terryn@ugent.be::d5113074-e324-4a91-9580-a75dcf8a08ea" providerId="AD" clId="Web-{BC060EF6-6F2D-429B-B5BC-9332046C1A9A}" dt="2025-01-03T12:37:34.879" v="241" actId="20577"/>
          <ac:spMkLst>
            <pc:docMk/>
            <pc:sldMk cId="3836452473" sldId="268"/>
            <ac:spMk id="7" creationId="{B3E91D1F-FD35-2EA3-426B-E45232A0E78F}"/>
          </ac:spMkLst>
        </pc:spChg>
      </pc:sldChg>
      <pc:sldChg chg="modSp">
        <pc:chgData name="Louise Terryn" userId="S::louise.terryn@ugent.be::d5113074-e324-4a91-9580-a75dcf8a08ea" providerId="AD" clId="Web-{BC060EF6-6F2D-429B-B5BC-9332046C1A9A}" dt="2025-01-03T12:37:23.410" v="236" actId="20577"/>
        <pc:sldMkLst>
          <pc:docMk/>
          <pc:sldMk cId="3488682596" sldId="269"/>
        </pc:sldMkLst>
        <pc:spChg chg="mod">
          <ac:chgData name="Louise Terryn" userId="S::louise.terryn@ugent.be::d5113074-e324-4a91-9580-a75dcf8a08ea" providerId="AD" clId="Web-{BC060EF6-6F2D-429B-B5BC-9332046C1A9A}" dt="2025-01-03T12:37:23.410" v="236" actId="20577"/>
          <ac:spMkLst>
            <pc:docMk/>
            <pc:sldMk cId="3488682596" sldId="269"/>
            <ac:spMk id="7" creationId="{B3E91D1F-FD35-2EA3-426B-E45232A0E78F}"/>
          </ac:spMkLst>
        </pc:spChg>
      </pc:sldChg>
      <pc:sldChg chg="modSp">
        <pc:chgData name="Louise Terryn" userId="S::louise.terryn@ugent.be::d5113074-e324-4a91-9580-a75dcf8a08ea" providerId="AD" clId="Web-{BC060EF6-6F2D-429B-B5BC-9332046C1A9A}" dt="2025-01-03T12:37:11.941" v="231" actId="20577"/>
        <pc:sldMkLst>
          <pc:docMk/>
          <pc:sldMk cId="2371260335" sldId="270"/>
        </pc:sldMkLst>
        <pc:spChg chg="mod">
          <ac:chgData name="Louise Terryn" userId="S::louise.terryn@ugent.be::d5113074-e324-4a91-9580-a75dcf8a08ea" providerId="AD" clId="Web-{BC060EF6-6F2D-429B-B5BC-9332046C1A9A}" dt="2025-01-03T12:37:11.941" v="231" actId="20577"/>
          <ac:spMkLst>
            <pc:docMk/>
            <pc:sldMk cId="2371260335" sldId="270"/>
            <ac:spMk id="7" creationId="{B3E91D1F-FD35-2EA3-426B-E45232A0E78F}"/>
          </ac:spMkLst>
        </pc:spChg>
      </pc:sldChg>
      <pc:sldChg chg="modSp">
        <pc:chgData name="Louise Terryn" userId="S::louise.terryn@ugent.be::d5113074-e324-4a91-9580-a75dcf8a08ea" providerId="AD" clId="Web-{BC060EF6-6F2D-429B-B5BC-9332046C1A9A}" dt="2025-01-03T12:38:38.895" v="245" actId="20577"/>
        <pc:sldMkLst>
          <pc:docMk/>
          <pc:sldMk cId="3301352812" sldId="271"/>
        </pc:sldMkLst>
        <pc:spChg chg="mod">
          <ac:chgData name="Louise Terryn" userId="S::louise.terryn@ugent.be::d5113074-e324-4a91-9580-a75dcf8a08ea" providerId="AD" clId="Web-{BC060EF6-6F2D-429B-B5BC-9332046C1A9A}" dt="2025-01-03T12:38:38.895" v="245" actId="20577"/>
          <ac:spMkLst>
            <pc:docMk/>
            <pc:sldMk cId="3301352812" sldId="271"/>
            <ac:spMk id="7" creationId="{B3E91D1F-FD35-2EA3-426B-E45232A0E78F}"/>
          </ac:spMkLst>
        </pc:spChg>
      </pc:sldChg>
      <pc:sldChg chg="modSp">
        <pc:chgData name="Louise Terryn" userId="S::louise.terryn@ugent.be::d5113074-e324-4a91-9580-a75dcf8a08ea" providerId="AD" clId="Web-{BC060EF6-6F2D-429B-B5BC-9332046C1A9A}" dt="2025-01-03T12:38:48.317" v="248" actId="20577"/>
        <pc:sldMkLst>
          <pc:docMk/>
          <pc:sldMk cId="3179262886" sldId="272"/>
        </pc:sldMkLst>
        <pc:spChg chg="mod">
          <ac:chgData name="Louise Terryn" userId="S::louise.terryn@ugent.be::d5113074-e324-4a91-9580-a75dcf8a08ea" providerId="AD" clId="Web-{BC060EF6-6F2D-429B-B5BC-9332046C1A9A}" dt="2025-01-03T12:38:48.317" v="248" actId="20577"/>
          <ac:spMkLst>
            <pc:docMk/>
            <pc:sldMk cId="3179262886" sldId="272"/>
            <ac:spMk id="7" creationId="{B3E91D1F-FD35-2EA3-426B-E45232A0E78F}"/>
          </ac:spMkLst>
        </pc:spChg>
      </pc:sldChg>
      <pc:sldChg chg="modSp">
        <pc:chgData name="Louise Terryn" userId="S::louise.terryn@ugent.be::d5113074-e324-4a91-9580-a75dcf8a08ea" providerId="AD" clId="Web-{BC060EF6-6F2D-429B-B5BC-9332046C1A9A}" dt="2025-01-03T12:38:55.598" v="249" actId="20577"/>
        <pc:sldMkLst>
          <pc:docMk/>
          <pc:sldMk cId="1917843157" sldId="275"/>
        </pc:sldMkLst>
        <pc:spChg chg="mod">
          <ac:chgData name="Louise Terryn" userId="S::louise.terryn@ugent.be::d5113074-e324-4a91-9580-a75dcf8a08ea" providerId="AD" clId="Web-{BC060EF6-6F2D-429B-B5BC-9332046C1A9A}" dt="2025-01-03T12:38:55.598" v="249" actId="20577"/>
          <ac:spMkLst>
            <pc:docMk/>
            <pc:sldMk cId="1917843157" sldId="275"/>
            <ac:spMk id="7" creationId="{B3E91D1F-FD35-2EA3-426B-E45232A0E78F}"/>
          </ac:spMkLst>
        </pc:spChg>
      </pc:sldChg>
      <pc:sldChg chg="modSp">
        <pc:chgData name="Louise Terryn" userId="S::louise.terryn@ugent.be::d5113074-e324-4a91-9580-a75dcf8a08ea" providerId="AD" clId="Web-{BC060EF6-6F2D-429B-B5BC-9332046C1A9A}" dt="2025-01-03T12:40:21.162" v="253" actId="1076"/>
        <pc:sldMkLst>
          <pc:docMk/>
          <pc:sldMk cId="978217897" sldId="277"/>
        </pc:sldMkLst>
        <pc:spChg chg="mod">
          <ac:chgData name="Louise Terryn" userId="S::louise.terryn@ugent.be::d5113074-e324-4a91-9580-a75dcf8a08ea" providerId="AD" clId="Web-{BC060EF6-6F2D-429B-B5BC-9332046C1A9A}" dt="2025-01-03T12:39:17.693" v="250" actId="20577"/>
          <ac:spMkLst>
            <pc:docMk/>
            <pc:sldMk cId="978217897" sldId="277"/>
            <ac:spMk id="7" creationId="{B3E91D1F-FD35-2EA3-426B-E45232A0E78F}"/>
          </ac:spMkLst>
        </pc:spChg>
        <pc:spChg chg="mod">
          <ac:chgData name="Louise Terryn" userId="S::louise.terryn@ugent.be::d5113074-e324-4a91-9580-a75dcf8a08ea" providerId="AD" clId="Web-{BC060EF6-6F2D-429B-B5BC-9332046C1A9A}" dt="2025-01-03T12:40:21.162" v="253" actId="1076"/>
          <ac:spMkLst>
            <pc:docMk/>
            <pc:sldMk cId="978217897" sldId="277"/>
            <ac:spMk id="12" creationId="{01DE0F21-F94A-D0F4-DAF1-680AF661F18D}"/>
          </ac:spMkLst>
        </pc:spChg>
      </pc:sldChg>
      <pc:sldChg chg="delSp modSp mod setBg">
        <pc:chgData name="Louise Terryn" userId="S::louise.terryn@ugent.be::d5113074-e324-4a91-9580-a75dcf8a08ea" providerId="AD" clId="Web-{BC060EF6-6F2D-429B-B5BC-9332046C1A9A}" dt="2025-01-03T12:33:35.813" v="178"/>
        <pc:sldMkLst>
          <pc:docMk/>
          <pc:sldMk cId="2751800189" sldId="279"/>
        </pc:sldMkLst>
        <pc:spChg chg="mod">
          <ac:chgData name="Louise Terryn" userId="S::louise.terryn@ugent.be::d5113074-e324-4a91-9580-a75dcf8a08ea" providerId="AD" clId="Web-{BC060EF6-6F2D-429B-B5BC-9332046C1A9A}" dt="2025-01-03T12:33:32.500" v="177" actId="14100"/>
          <ac:spMkLst>
            <pc:docMk/>
            <pc:sldMk cId="2751800189" sldId="279"/>
            <ac:spMk id="7" creationId="{B3E91D1F-FD35-2EA3-426B-E45232A0E78F}"/>
          </ac:spMkLst>
        </pc:spChg>
        <pc:picChg chg="mod">
          <ac:chgData name="Louise Terryn" userId="S::louise.terryn@ugent.be::d5113074-e324-4a91-9580-a75dcf8a08ea" providerId="AD" clId="Web-{BC060EF6-6F2D-429B-B5BC-9332046C1A9A}" dt="2025-01-03T12:33:29.797" v="176" actId="1076"/>
          <ac:picMkLst>
            <pc:docMk/>
            <pc:sldMk cId="2751800189" sldId="279"/>
            <ac:picMk id="5" creationId="{3DEC9FA7-1A7C-6599-CFAB-337AC7C09CEE}"/>
          </ac:picMkLst>
        </pc:picChg>
      </pc:sldChg>
      <pc:sldChg chg="modSp">
        <pc:chgData name="Louise Terryn" userId="S::louise.terryn@ugent.be::d5113074-e324-4a91-9580-a75dcf8a08ea" providerId="AD" clId="Web-{BC060EF6-6F2D-429B-B5BC-9332046C1A9A}" dt="2025-01-03T12:35:44.111" v="211" actId="20577"/>
        <pc:sldMkLst>
          <pc:docMk/>
          <pc:sldMk cId="2092738455" sldId="280"/>
        </pc:sldMkLst>
        <pc:spChg chg="mod">
          <ac:chgData name="Louise Terryn" userId="S::louise.terryn@ugent.be::d5113074-e324-4a91-9580-a75dcf8a08ea" providerId="AD" clId="Web-{BC060EF6-6F2D-429B-B5BC-9332046C1A9A}" dt="2025-01-03T12:35:44.111" v="211" actId="20577"/>
          <ac:spMkLst>
            <pc:docMk/>
            <pc:sldMk cId="2092738455" sldId="280"/>
            <ac:spMk id="10" creationId="{29A0BE5C-5289-B259-2187-AD10F318AF55}"/>
          </ac:spMkLst>
        </pc:spChg>
      </pc:sldChg>
      <pc:sldChg chg="modSp mod setBg">
        <pc:chgData name="Louise Terryn" userId="S::louise.terryn@ugent.be::d5113074-e324-4a91-9580-a75dcf8a08ea" providerId="AD" clId="Web-{BC060EF6-6F2D-429B-B5BC-9332046C1A9A}" dt="2025-01-03T12:31:51.124" v="155" actId="20577"/>
        <pc:sldMkLst>
          <pc:docMk/>
          <pc:sldMk cId="415007051" sldId="281"/>
        </pc:sldMkLst>
        <pc:spChg chg="mod">
          <ac:chgData name="Louise Terryn" userId="S::louise.terryn@ugent.be::d5113074-e324-4a91-9580-a75dcf8a08ea" providerId="AD" clId="Web-{BC060EF6-6F2D-429B-B5BC-9332046C1A9A}" dt="2025-01-03T12:31:48.811" v="154" actId="20577"/>
          <ac:spMkLst>
            <pc:docMk/>
            <pc:sldMk cId="415007051" sldId="281"/>
            <ac:spMk id="10" creationId="{29A0BE5C-5289-B259-2187-AD10F318AF55}"/>
          </ac:spMkLst>
        </pc:spChg>
        <pc:spChg chg="mod">
          <ac:chgData name="Louise Terryn" userId="S::louise.terryn@ugent.be::d5113074-e324-4a91-9580-a75dcf8a08ea" providerId="AD" clId="Web-{BC060EF6-6F2D-429B-B5BC-9332046C1A9A}" dt="2025-01-03T12:31:51.124" v="155" actId="20577"/>
          <ac:spMkLst>
            <pc:docMk/>
            <pc:sldMk cId="415007051" sldId="281"/>
            <ac:spMk id="14" creationId="{1CF2975E-C1D8-CCBE-7D2D-BABF1FE0A342}"/>
          </ac:spMkLst>
        </pc:spChg>
      </pc:sldChg>
      <pc:sldChg chg="delSp modSp mod setBg">
        <pc:chgData name="Louise Terryn" userId="S::louise.terryn@ugent.be::d5113074-e324-4a91-9580-a75dcf8a08ea" providerId="AD" clId="Web-{BC060EF6-6F2D-429B-B5BC-9332046C1A9A}" dt="2025-01-03T12:31:14.529" v="149" actId="14100"/>
        <pc:sldMkLst>
          <pc:docMk/>
          <pc:sldMk cId="2277028989" sldId="282"/>
        </pc:sldMkLst>
        <pc:spChg chg="mod">
          <ac:chgData name="Louise Terryn" userId="S::louise.terryn@ugent.be::d5113074-e324-4a91-9580-a75dcf8a08ea" providerId="AD" clId="Web-{BC060EF6-6F2D-429B-B5BC-9332046C1A9A}" dt="2025-01-03T12:31:14.529" v="149" actId="14100"/>
          <ac:spMkLst>
            <pc:docMk/>
            <pc:sldMk cId="2277028989" sldId="282"/>
            <ac:spMk id="10" creationId="{29A0BE5C-5289-B259-2187-AD10F318AF55}"/>
          </ac:spMkLst>
        </pc:spChg>
      </pc:sldChg>
      <pc:sldChg chg="mod setBg">
        <pc:chgData name="Louise Terryn" userId="S::louise.terryn@ugent.be::d5113074-e324-4a91-9580-a75dcf8a08ea" providerId="AD" clId="Web-{BC060EF6-6F2D-429B-B5BC-9332046C1A9A}" dt="2025-01-03T12:32:22.952" v="156"/>
        <pc:sldMkLst>
          <pc:docMk/>
          <pc:sldMk cId="94395932" sldId="283"/>
        </pc:sldMkLst>
      </pc:sldChg>
      <pc:sldChg chg="modSp">
        <pc:chgData name="Louise Terryn" userId="S::louise.terryn@ugent.be::d5113074-e324-4a91-9580-a75dcf8a08ea" providerId="AD" clId="Web-{BC060EF6-6F2D-429B-B5BC-9332046C1A9A}" dt="2025-01-03T12:41:18.132" v="261" actId="20577"/>
        <pc:sldMkLst>
          <pc:docMk/>
          <pc:sldMk cId="1917371388" sldId="285"/>
        </pc:sldMkLst>
        <pc:spChg chg="mod">
          <ac:chgData name="Louise Terryn" userId="S::louise.terryn@ugent.be::d5113074-e324-4a91-9580-a75dcf8a08ea" providerId="AD" clId="Web-{BC060EF6-6F2D-429B-B5BC-9332046C1A9A}" dt="2025-01-03T12:41:18.132" v="261" actId="20577"/>
          <ac:spMkLst>
            <pc:docMk/>
            <pc:sldMk cId="1917371388" sldId="285"/>
            <ac:spMk id="7" creationId="{48698CFC-DFB1-E041-9DBB-5ACC5298262C}"/>
          </ac:spMkLst>
        </pc:spChg>
      </pc:sldChg>
      <pc:sldChg chg="delSp modSp mod setBg">
        <pc:chgData name="Louise Terryn" userId="S::louise.terryn@ugent.be::d5113074-e324-4a91-9580-a75dcf8a08ea" providerId="AD" clId="Web-{BC060EF6-6F2D-429B-B5BC-9332046C1A9A}" dt="2025-01-03T12:55:46.129" v="775" actId="20577"/>
        <pc:sldMkLst>
          <pc:docMk/>
          <pc:sldMk cId="93296678" sldId="290"/>
        </pc:sldMkLst>
      </pc:sldChg>
      <pc:sldChg chg="modSp mod setBg">
        <pc:chgData name="Louise Terryn" userId="S::louise.terryn@ugent.be::d5113074-e324-4a91-9580-a75dcf8a08ea" providerId="AD" clId="Web-{BC060EF6-6F2D-429B-B5BC-9332046C1A9A}" dt="2025-01-03T12:53:32.299" v="691" actId="20577"/>
        <pc:sldMkLst>
          <pc:docMk/>
          <pc:sldMk cId="151226714" sldId="291"/>
        </pc:sldMkLst>
        <pc:spChg chg="mod">
          <ac:chgData name="Louise Terryn" userId="S::louise.terryn@ugent.be::d5113074-e324-4a91-9580-a75dcf8a08ea" providerId="AD" clId="Web-{BC060EF6-6F2D-429B-B5BC-9332046C1A9A}" dt="2025-01-03T12:53:32.299" v="691" actId="20577"/>
          <ac:spMkLst>
            <pc:docMk/>
            <pc:sldMk cId="151226714" sldId="291"/>
            <ac:spMk id="2" creationId="{8E259866-22AE-9496-0A6A-950318503ADF}"/>
          </ac:spMkLst>
        </pc:spChg>
      </pc:sldChg>
      <pc:sldChg chg="modSp">
        <pc:chgData name="Louise Terryn" userId="S::louise.terryn@ugent.be::d5113074-e324-4a91-9580-a75dcf8a08ea" providerId="AD" clId="Web-{BC060EF6-6F2D-429B-B5BC-9332046C1A9A}" dt="2025-01-03T12:34:41.032" v="191" actId="20577"/>
        <pc:sldMkLst>
          <pc:docMk/>
          <pc:sldMk cId="3659938961" sldId="292"/>
        </pc:sldMkLst>
      </pc:sldChg>
      <pc:sldChg chg="modSp">
        <pc:chgData name="Louise Terryn" userId="S::louise.terryn@ugent.be::d5113074-e324-4a91-9580-a75dcf8a08ea" providerId="AD" clId="Web-{BC060EF6-6F2D-429B-B5BC-9332046C1A9A}" dt="2025-01-03T12:34:20.563" v="187" actId="20577"/>
        <pc:sldMkLst>
          <pc:docMk/>
          <pc:sldMk cId="2937317800" sldId="293"/>
        </pc:sldMkLst>
      </pc:sldChg>
      <pc:sldChg chg="modSp">
        <pc:chgData name="Louise Terryn" userId="S::louise.terryn@ugent.be::d5113074-e324-4a91-9580-a75dcf8a08ea" providerId="AD" clId="Web-{BC060EF6-6F2D-429B-B5BC-9332046C1A9A}" dt="2025-01-03T12:41:55.335" v="270" actId="20577"/>
        <pc:sldMkLst>
          <pc:docMk/>
          <pc:sldMk cId="4007960103" sldId="294"/>
        </pc:sldMkLst>
        <pc:spChg chg="mod">
          <ac:chgData name="Louise Terryn" userId="S::louise.terryn@ugent.be::d5113074-e324-4a91-9580-a75dcf8a08ea" providerId="AD" clId="Web-{BC060EF6-6F2D-429B-B5BC-9332046C1A9A}" dt="2025-01-03T12:41:55.335" v="270" actId="20577"/>
          <ac:spMkLst>
            <pc:docMk/>
            <pc:sldMk cId="4007960103" sldId="294"/>
            <ac:spMk id="7" creationId="{48698CFC-DFB1-E041-9DBB-5ACC5298262C}"/>
          </ac:spMkLst>
        </pc:spChg>
      </pc:sldChg>
      <pc:sldChg chg="addSp delSp modSp mod setBg">
        <pc:chgData name="Louise Terryn" userId="S::louise.terryn@ugent.be::d5113074-e324-4a91-9580-a75dcf8a08ea" providerId="AD" clId="Web-{BC060EF6-6F2D-429B-B5BC-9332046C1A9A}" dt="2025-01-03T12:57:32.880" v="847"/>
        <pc:sldMkLst>
          <pc:docMk/>
          <pc:sldMk cId="1838580048" sldId="300"/>
        </pc:sldMkLst>
        <pc:spChg chg="mod">
          <ac:chgData name="Louise Terryn" userId="S::louise.terryn@ugent.be::d5113074-e324-4a91-9580-a75dcf8a08ea" providerId="AD" clId="Web-{BC060EF6-6F2D-429B-B5BC-9332046C1A9A}" dt="2025-01-03T12:57:32.880" v="847"/>
          <ac:spMkLst>
            <pc:docMk/>
            <pc:sldMk cId="1838580048" sldId="300"/>
            <ac:spMk id="4" creationId="{B833E89E-FC20-C81C-FF89-78A4EA6CC5E1}"/>
          </ac:spMkLst>
        </pc:spChg>
        <pc:spChg chg="mod">
          <ac:chgData name="Louise Terryn" userId="S::louise.terryn@ugent.be::d5113074-e324-4a91-9580-a75dcf8a08ea" providerId="AD" clId="Web-{BC060EF6-6F2D-429B-B5BC-9332046C1A9A}" dt="2025-01-03T12:57:32.880" v="847"/>
          <ac:spMkLst>
            <pc:docMk/>
            <pc:sldMk cId="1838580048" sldId="300"/>
            <ac:spMk id="7" creationId="{48698CFC-DFB1-E041-9DBB-5ACC5298262C}"/>
          </ac:spMkLst>
        </pc:spChg>
        <pc:spChg chg="mod ord">
          <ac:chgData name="Louise Terryn" userId="S::louise.terryn@ugent.be::d5113074-e324-4a91-9580-a75dcf8a08ea" providerId="AD" clId="Web-{BC060EF6-6F2D-429B-B5BC-9332046C1A9A}" dt="2025-01-03T12:57:32.880" v="847"/>
          <ac:spMkLst>
            <pc:docMk/>
            <pc:sldMk cId="1838580048" sldId="300"/>
            <ac:spMk id="8" creationId="{C80190E4-FAB4-6886-C93E-4B673B81D61D}"/>
          </ac:spMkLst>
        </pc:spChg>
        <pc:picChg chg="add mod ord">
          <ac:chgData name="Louise Terryn" userId="S::louise.terryn@ugent.be::d5113074-e324-4a91-9580-a75dcf8a08ea" providerId="AD" clId="Web-{BC060EF6-6F2D-429B-B5BC-9332046C1A9A}" dt="2025-01-03T12:57:32.880" v="847"/>
          <ac:picMkLst>
            <pc:docMk/>
            <pc:sldMk cId="1838580048" sldId="300"/>
            <ac:picMk id="2" creationId="{E31FF190-701E-1D18-849B-3A77E2830A05}"/>
          </ac:picMkLst>
        </pc:picChg>
      </pc:sldChg>
      <pc:sldChg chg="modSp">
        <pc:chgData name="Louise Terryn" userId="S::louise.terryn@ugent.be::d5113074-e324-4a91-9580-a75dcf8a08ea" providerId="AD" clId="Web-{BC060EF6-6F2D-429B-B5BC-9332046C1A9A}" dt="2025-01-03T12:43:07.852" v="276" actId="20577"/>
        <pc:sldMkLst>
          <pc:docMk/>
          <pc:sldMk cId="1117025395" sldId="301"/>
        </pc:sldMkLst>
        <pc:spChg chg="mod">
          <ac:chgData name="Louise Terryn" userId="S::louise.terryn@ugent.be::d5113074-e324-4a91-9580-a75dcf8a08ea" providerId="AD" clId="Web-{BC060EF6-6F2D-429B-B5BC-9332046C1A9A}" dt="2025-01-03T12:43:07.852" v="276" actId="20577"/>
          <ac:spMkLst>
            <pc:docMk/>
            <pc:sldMk cId="1117025395" sldId="301"/>
            <ac:spMk id="7" creationId="{48698CFC-DFB1-E041-9DBB-5ACC5298262C}"/>
          </ac:spMkLst>
        </pc:spChg>
      </pc:sldChg>
      <pc:sldChg chg="modSp">
        <pc:chgData name="Louise Terryn" userId="S::louise.terryn@ugent.be::d5113074-e324-4a91-9580-a75dcf8a08ea" providerId="AD" clId="Web-{BC060EF6-6F2D-429B-B5BC-9332046C1A9A}" dt="2025-01-03T12:43:24.837" v="280" actId="20577"/>
        <pc:sldMkLst>
          <pc:docMk/>
          <pc:sldMk cId="2419180066" sldId="302"/>
        </pc:sldMkLst>
        <pc:spChg chg="mod">
          <ac:chgData name="Louise Terryn" userId="S::louise.terryn@ugent.be::d5113074-e324-4a91-9580-a75dcf8a08ea" providerId="AD" clId="Web-{BC060EF6-6F2D-429B-B5BC-9332046C1A9A}" dt="2025-01-03T12:43:24.837" v="280" actId="20577"/>
          <ac:spMkLst>
            <pc:docMk/>
            <pc:sldMk cId="2419180066" sldId="302"/>
            <ac:spMk id="7" creationId="{48698CFC-DFB1-E041-9DBB-5ACC5298262C}"/>
          </ac:spMkLst>
        </pc:spChg>
      </pc:sldChg>
      <pc:sldChg chg="addSp delSp modSp">
        <pc:chgData name="Louise Terryn" userId="S::louise.terryn@ugent.be::d5113074-e324-4a91-9580-a75dcf8a08ea" providerId="AD" clId="Web-{BC060EF6-6F2D-429B-B5BC-9332046C1A9A}" dt="2025-01-03T12:56:42.067" v="841"/>
        <pc:sldMkLst>
          <pc:docMk/>
          <pc:sldMk cId="4210589189" sldId="303"/>
        </pc:sldMkLst>
        <pc:spChg chg="mod">
          <ac:chgData name="Louise Terryn" userId="S::louise.terryn@ugent.be::d5113074-e324-4a91-9580-a75dcf8a08ea" providerId="AD" clId="Web-{BC060EF6-6F2D-429B-B5BC-9332046C1A9A}" dt="2025-01-03T12:45:31.229" v="444" actId="1076"/>
          <ac:spMkLst>
            <pc:docMk/>
            <pc:sldMk cId="4210589189" sldId="303"/>
            <ac:spMk id="10" creationId="{AF6A3ECB-C789-D3E4-36D6-D933D6999020}"/>
          </ac:spMkLst>
        </pc:spChg>
        <pc:picChg chg="mod">
          <ac:chgData name="Louise Terryn" userId="S::louise.terryn@ugent.be::d5113074-e324-4a91-9580-a75dcf8a08ea" providerId="AD" clId="Web-{BC060EF6-6F2D-429B-B5BC-9332046C1A9A}" dt="2025-01-03T12:45:31.229" v="443" actId="1076"/>
          <ac:picMkLst>
            <pc:docMk/>
            <pc:sldMk cId="4210589189" sldId="303"/>
            <ac:picMk id="5" creationId="{1EF3225C-90C1-653F-8DCB-443A11C3100D}"/>
          </ac:picMkLst>
        </pc:picChg>
      </pc:sldChg>
      <pc:sldChg chg="modSp">
        <pc:chgData name="Louise Terryn" userId="S::louise.terryn@ugent.be::d5113074-e324-4a91-9580-a75dcf8a08ea" providerId="AD" clId="Web-{BC060EF6-6F2D-429B-B5BC-9332046C1A9A}" dt="2025-01-03T13:10:34.907" v="1581" actId="20577"/>
        <pc:sldMkLst>
          <pc:docMk/>
          <pc:sldMk cId="1441716768" sldId="304"/>
        </pc:sldMkLst>
        <pc:spChg chg="mod">
          <ac:chgData name="Louise Terryn" userId="S::louise.terryn@ugent.be::d5113074-e324-4a91-9580-a75dcf8a08ea" providerId="AD" clId="Web-{BC060EF6-6F2D-429B-B5BC-9332046C1A9A}" dt="2025-01-03T13:10:34.907" v="1581" actId="20577"/>
          <ac:spMkLst>
            <pc:docMk/>
            <pc:sldMk cId="1441716768" sldId="304"/>
            <ac:spMk id="7" creationId="{48698CFC-DFB1-E041-9DBB-5ACC5298262C}"/>
          </ac:spMkLst>
        </pc:spChg>
      </pc:sldChg>
      <pc:sldChg chg="delSp modSp mod setBg">
        <pc:chgData name="Louise Terryn" userId="S::louise.terryn@ugent.be::d5113074-e324-4a91-9580-a75dcf8a08ea" providerId="AD" clId="Web-{BC060EF6-6F2D-429B-B5BC-9332046C1A9A}" dt="2025-01-03T13:10:09.970" v="1577" actId="20577"/>
        <pc:sldMkLst>
          <pc:docMk/>
          <pc:sldMk cId="163135603" sldId="305"/>
        </pc:sldMkLst>
        <pc:spChg chg="mod">
          <ac:chgData name="Louise Terryn" userId="S::louise.terryn@ugent.be::d5113074-e324-4a91-9580-a75dcf8a08ea" providerId="AD" clId="Web-{BC060EF6-6F2D-429B-B5BC-9332046C1A9A}" dt="2025-01-03T13:10:09.970" v="1577" actId="20577"/>
          <ac:spMkLst>
            <pc:docMk/>
            <pc:sldMk cId="163135603" sldId="305"/>
            <ac:spMk id="7" creationId="{48698CFC-DFB1-E041-9DBB-5ACC5298262C}"/>
          </ac:spMkLst>
        </pc:spChg>
      </pc:sldChg>
      <pc:sldChg chg="delSp modSp add mod ord replId setBg">
        <pc:chgData name="Louise Terryn" userId="S::louise.terryn@ugent.be::d5113074-e324-4a91-9580-a75dcf8a08ea" providerId="AD" clId="Web-{BC060EF6-6F2D-429B-B5BC-9332046C1A9A}" dt="2025-01-03T12:29:12.918" v="144" actId="20577"/>
        <pc:sldMkLst>
          <pc:docMk/>
          <pc:sldMk cId="878513255" sldId="314"/>
        </pc:sldMkLst>
        <pc:spChg chg="mod">
          <ac:chgData name="Louise Terryn" userId="S::louise.terryn@ugent.be::d5113074-e324-4a91-9580-a75dcf8a08ea" providerId="AD" clId="Web-{BC060EF6-6F2D-429B-B5BC-9332046C1A9A}" dt="2025-01-03T12:29:12.918" v="144" actId="20577"/>
          <ac:spMkLst>
            <pc:docMk/>
            <pc:sldMk cId="878513255" sldId="314"/>
            <ac:spMk id="7" creationId="{B3E91D1F-FD35-2EA3-426B-E45232A0E78F}"/>
          </ac:spMkLst>
        </pc:spChg>
      </pc:sldChg>
      <pc:sldChg chg="modSp add replId">
        <pc:chgData name="Louise Terryn" userId="S::louise.terryn@ugent.be::d5113074-e324-4a91-9580-a75dcf8a08ea" providerId="AD" clId="Web-{BC060EF6-6F2D-429B-B5BC-9332046C1A9A}" dt="2025-01-03T12:33:11.937" v="166" actId="20577"/>
        <pc:sldMkLst>
          <pc:docMk/>
          <pc:sldMk cId="3419433400" sldId="315"/>
        </pc:sldMkLst>
        <pc:spChg chg="mod">
          <ac:chgData name="Louise Terryn" userId="S::louise.terryn@ugent.be::d5113074-e324-4a91-9580-a75dcf8a08ea" providerId="AD" clId="Web-{BC060EF6-6F2D-429B-B5BC-9332046C1A9A}" dt="2025-01-03T12:33:11.937" v="166" actId="20577"/>
          <ac:spMkLst>
            <pc:docMk/>
            <pc:sldMk cId="3419433400" sldId="315"/>
            <ac:spMk id="7" creationId="{B3E91D1F-FD35-2EA3-426B-E45232A0E78F}"/>
          </ac:spMkLst>
        </pc:spChg>
      </pc:sldChg>
      <pc:sldChg chg="modSp add ord replId">
        <pc:chgData name="Louise Terryn" userId="S::louise.terryn@ugent.be::d5113074-e324-4a91-9580-a75dcf8a08ea" providerId="AD" clId="Web-{BC060EF6-6F2D-429B-B5BC-9332046C1A9A}" dt="2025-01-03T12:51:59.954" v="669" actId="20577"/>
        <pc:sldMkLst>
          <pc:docMk/>
          <pc:sldMk cId="1045729202" sldId="316"/>
        </pc:sldMkLst>
        <pc:spChg chg="mod">
          <ac:chgData name="Louise Terryn" userId="S::louise.terryn@ugent.be::d5113074-e324-4a91-9580-a75dcf8a08ea" providerId="AD" clId="Web-{BC060EF6-6F2D-429B-B5BC-9332046C1A9A}" dt="2025-01-03T12:51:59.954" v="669" actId="20577"/>
          <ac:spMkLst>
            <pc:docMk/>
            <pc:sldMk cId="1045729202" sldId="316"/>
            <ac:spMk id="7" creationId="{48698CFC-DFB1-E041-9DBB-5ACC5298262C}"/>
          </ac:spMkLst>
        </pc:spChg>
      </pc:sldChg>
      <pc:sldChg chg="add replId">
        <pc:chgData name="Louise Terryn" userId="S::louise.terryn@ugent.be::d5113074-e324-4a91-9580-a75dcf8a08ea" providerId="AD" clId="Web-{BC060EF6-6F2D-429B-B5BC-9332046C1A9A}" dt="2025-01-03T12:54:13.393" v="692"/>
        <pc:sldMkLst>
          <pc:docMk/>
          <pc:sldMk cId="4259988165" sldId="317"/>
        </pc:sldMkLst>
      </pc:sldChg>
    </pc:docChg>
  </pc:docChgLst>
  <pc:docChgLst>
    <pc:chgData name="Louise Terryn" userId="d5113074-e324-4a91-9580-a75dcf8a08ea" providerId="ADAL" clId="{15197CC4-9F9C-47B4-99CF-40521ABC10A2}"/>
    <pc:docChg chg="undo custSel addSld delSld modSld sldOrd">
      <pc:chgData name="Louise Terryn" userId="d5113074-e324-4a91-9580-a75dcf8a08ea" providerId="ADAL" clId="{15197CC4-9F9C-47B4-99CF-40521ABC10A2}" dt="2025-01-08T15:18:22.551" v="15541" actId="20577"/>
      <pc:docMkLst>
        <pc:docMk/>
      </pc:docMkLst>
      <pc:sldChg chg="add del">
        <pc:chgData name="Louise Terryn" userId="d5113074-e324-4a91-9580-a75dcf8a08ea" providerId="ADAL" clId="{15197CC4-9F9C-47B4-99CF-40521ABC10A2}" dt="2025-01-02T07:19:52.916" v="130" actId="47"/>
        <pc:sldMkLst>
          <pc:docMk/>
          <pc:sldMk cId="83923003" sldId="257"/>
        </pc:sldMkLst>
      </pc:sldChg>
      <pc:sldChg chg="modSp del mod ord">
        <pc:chgData name="Louise Terryn" userId="d5113074-e324-4a91-9580-a75dcf8a08ea" providerId="ADAL" clId="{15197CC4-9F9C-47B4-99CF-40521ABC10A2}" dt="2025-01-02T14:58:00.755" v="1340" actId="47"/>
        <pc:sldMkLst>
          <pc:docMk/>
          <pc:sldMk cId="1380576791" sldId="258"/>
        </pc:sldMkLst>
      </pc:sldChg>
      <pc:sldChg chg="addSp delSp modSp mod">
        <pc:chgData name="Louise Terryn" userId="d5113074-e324-4a91-9580-a75dcf8a08ea" providerId="ADAL" clId="{15197CC4-9F9C-47B4-99CF-40521ABC10A2}" dt="2025-01-08T12:42:58.445" v="13024"/>
        <pc:sldMkLst>
          <pc:docMk/>
          <pc:sldMk cId="1992166719" sldId="259"/>
        </pc:sldMkLst>
        <pc:spChg chg="mod">
          <ac:chgData name="Louise Terryn" userId="d5113074-e324-4a91-9580-a75dcf8a08ea" providerId="ADAL" clId="{15197CC4-9F9C-47B4-99CF-40521ABC10A2}" dt="2025-01-08T12:42:58.445" v="13024"/>
          <ac:spMkLst>
            <pc:docMk/>
            <pc:sldMk cId="1992166719" sldId="259"/>
            <ac:spMk id="7" creationId="{70ACEFD1-7132-0F18-189E-49E35FF3BD62}"/>
          </ac:spMkLst>
        </pc:spChg>
        <pc:spChg chg="add del mod">
          <ac:chgData name="Louise Terryn" userId="d5113074-e324-4a91-9580-a75dcf8a08ea" providerId="ADAL" clId="{15197CC4-9F9C-47B4-99CF-40521ABC10A2}" dt="2025-01-02T07:19:45.692" v="128" actId="20577"/>
          <ac:spMkLst>
            <pc:docMk/>
            <pc:sldMk cId="1992166719" sldId="259"/>
            <ac:spMk id="8" creationId="{78E65B59-3028-3AEA-ECA9-A97AB07A5021}"/>
          </ac:spMkLst>
        </pc:spChg>
        <pc:picChg chg="add mod ord">
          <ac:chgData name="Louise Terryn" userId="d5113074-e324-4a91-9580-a75dcf8a08ea" providerId="ADAL" clId="{15197CC4-9F9C-47B4-99CF-40521ABC10A2}" dt="2025-01-02T07:19:38.004" v="108" actId="1037"/>
          <ac:picMkLst>
            <pc:docMk/>
            <pc:sldMk cId="1992166719" sldId="259"/>
            <ac:picMk id="2" creationId="{254389C1-E0FE-66A0-A3DE-A52DDBC34CD3}"/>
          </ac:picMkLst>
        </pc:picChg>
      </pc:sldChg>
      <pc:sldChg chg="modSp del mod">
        <pc:chgData name="Louise Terryn" userId="d5113074-e324-4a91-9580-a75dcf8a08ea" providerId="ADAL" clId="{15197CC4-9F9C-47B4-99CF-40521ABC10A2}" dt="2025-01-02T07:19:50.671" v="129" actId="2696"/>
        <pc:sldMkLst>
          <pc:docMk/>
          <pc:sldMk cId="1949552971" sldId="260"/>
        </pc:sldMkLst>
      </pc:sldChg>
      <pc:sldChg chg="del">
        <pc:chgData name="Louise Terryn" userId="d5113074-e324-4a91-9580-a75dcf8a08ea" providerId="ADAL" clId="{15197CC4-9F9C-47B4-99CF-40521ABC10A2}" dt="2025-01-02T07:19:53.860" v="131" actId="47"/>
        <pc:sldMkLst>
          <pc:docMk/>
          <pc:sldMk cId="1359122704" sldId="261"/>
        </pc:sldMkLst>
      </pc:sldChg>
      <pc:sldChg chg="del">
        <pc:chgData name="Louise Terryn" userId="d5113074-e324-4a91-9580-a75dcf8a08ea" providerId="ADAL" clId="{15197CC4-9F9C-47B4-99CF-40521ABC10A2}" dt="2025-01-02T07:20:03.457" v="134" actId="47"/>
        <pc:sldMkLst>
          <pc:docMk/>
          <pc:sldMk cId="2696194894" sldId="262"/>
        </pc:sldMkLst>
      </pc:sldChg>
      <pc:sldChg chg="del">
        <pc:chgData name="Louise Terryn" userId="d5113074-e324-4a91-9580-a75dcf8a08ea" providerId="ADAL" clId="{15197CC4-9F9C-47B4-99CF-40521ABC10A2}" dt="2025-01-02T07:20:01.896" v="133" actId="47"/>
        <pc:sldMkLst>
          <pc:docMk/>
          <pc:sldMk cId="3550362360" sldId="263"/>
        </pc:sldMkLst>
      </pc:sldChg>
      <pc:sldChg chg="modSp add del">
        <pc:chgData name="Louise Terryn" userId="d5113074-e324-4a91-9580-a75dcf8a08ea" providerId="ADAL" clId="{15197CC4-9F9C-47B4-99CF-40521ABC10A2}" dt="2025-01-08T12:42:58.445" v="13024"/>
        <pc:sldMkLst>
          <pc:docMk/>
          <pc:sldMk cId="470458705" sldId="264"/>
        </pc:sldMkLst>
        <pc:spChg chg="mod">
          <ac:chgData name="Louise Terryn" userId="d5113074-e324-4a91-9580-a75dcf8a08ea" providerId="ADAL" clId="{15197CC4-9F9C-47B4-99CF-40521ABC10A2}" dt="2025-01-08T12:42:58.445" v="13024"/>
          <ac:spMkLst>
            <pc:docMk/>
            <pc:sldMk cId="470458705" sldId="264"/>
            <ac:spMk id="2" creationId="{30E0DBD2-F61E-EA71-C5BB-3F1737A61972}"/>
          </ac:spMkLst>
        </pc:spChg>
      </pc:sldChg>
      <pc:sldChg chg="del">
        <pc:chgData name="Louise Terryn" userId="d5113074-e324-4a91-9580-a75dcf8a08ea" providerId="ADAL" clId="{15197CC4-9F9C-47B4-99CF-40521ABC10A2}" dt="2025-01-02T07:20:11.988" v="137" actId="47"/>
        <pc:sldMkLst>
          <pc:docMk/>
          <pc:sldMk cId="1888834367" sldId="265"/>
        </pc:sldMkLst>
      </pc:sldChg>
      <pc:sldChg chg="addSp delSp modSp mod">
        <pc:chgData name="Louise Terryn" userId="d5113074-e324-4a91-9580-a75dcf8a08ea" providerId="ADAL" clId="{15197CC4-9F9C-47B4-99CF-40521ABC10A2}" dt="2025-01-08T12:42:58.445" v="13024"/>
        <pc:sldMkLst>
          <pc:docMk/>
          <pc:sldMk cId="2728510270" sldId="267"/>
        </pc:sldMkLst>
        <pc:spChg chg="add mod">
          <ac:chgData name="Louise Terryn" userId="d5113074-e324-4a91-9580-a75dcf8a08ea" providerId="ADAL" clId="{15197CC4-9F9C-47B4-99CF-40521ABC10A2}" dt="2025-01-08T12:42:58.445" v="13024"/>
          <ac:spMkLst>
            <pc:docMk/>
            <pc:sldMk cId="2728510270" sldId="267"/>
            <ac:spMk id="2" creationId="{FE099B2E-9D78-DAE4-0DDA-82805E49D0C2}"/>
          </ac:spMkLst>
        </pc:spChg>
        <pc:spChg chg="del mod">
          <ac:chgData name="Louise Terryn" userId="d5113074-e324-4a91-9580-a75dcf8a08ea" providerId="ADAL" clId="{15197CC4-9F9C-47B4-99CF-40521ABC10A2}" dt="2025-01-08T11:51:21.539" v="10820" actId="478"/>
          <ac:spMkLst>
            <pc:docMk/>
            <pc:sldMk cId="2728510270" sldId="267"/>
            <ac:spMk id="3" creationId="{4F4CE64B-1C0A-F57F-AD7B-89F2CAFD4827}"/>
          </ac:spMkLst>
        </pc:spChg>
        <pc:spChg chg="mod">
          <ac:chgData name="Louise Terryn" userId="d5113074-e324-4a91-9580-a75dcf8a08ea" providerId="ADAL" clId="{15197CC4-9F9C-47B4-99CF-40521ABC10A2}" dt="2025-01-08T12:42:58.445" v="13024"/>
          <ac:spMkLst>
            <pc:docMk/>
            <pc:sldMk cId="2728510270" sldId="267"/>
            <ac:spMk id="7" creationId="{BCCC72AB-EEAC-F44F-86FE-01EA7FF164DC}"/>
          </ac:spMkLst>
        </pc:spChg>
        <pc:spChg chg="mod">
          <ac:chgData name="Louise Terryn" userId="d5113074-e324-4a91-9580-a75dcf8a08ea" providerId="ADAL" clId="{15197CC4-9F9C-47B4-99CF-40521ABC10A2}" dt="2025-01-02T08:03:47.499" v="214" actId="20577"/>
          <ac:spMkLst>
            <pc:docMk/>
            <pc:sldMk cId="2728510270" sldId="267"/>
            <ac:spMk id="8" creationId="{593211E4-5903-3798-E94F-C606B3BD7AFA}"/>
          </ac:spMkLst>
        </pc:spChg>
        <pc:picChg chg="add mod">
          <ac:chgData name="Louise Terryn" userId="d5113074-e324-4a91-9580-a75dcf8a08ea" providerId="ADAL" clId="{15197CC4-9F9C-47B4-99CF-40521ABC10A2}" dt="2025-01-02T08:18:28.438" v="499" actId="1076"/>
          <ac:picMkLst>
            <pc:docMk/>
            <pc:sldMk cId="2728510270" sldId="267"/>
            <ac:picMk id="5" creationId="{AE39428E-039A-3DC0-59D4-C641F63A2E88}"/>
          </ac:picMkLst>
        </pc:picChg>
      </pc:sldChg>
      <pc:sldChg chg="del">
        <pc:chgData name="Louise Terryn" userId="d5113074-e324-4a91-9580-a75dcf8a08ea" providerId="ADAL" clId="{15197CC4-9F9C-47B4-99CF-40521ABC10A2}" dt="2025-01-02T07:19:57.083" v="132" actId="47"/>
        <pc:sldMkLst>
          <pc:docMk/>
          <pc:sldMk cId="1330080494" sldId="268"/>
        </pc:sldMkLst>
      </pc:sldChg>
      <pc:sldChg chg="addSp delSp modSp add mod">
        <pc:chgData name="Louise Terryn" userId="d5113074-e324-4a91-9580-a75dcf8a08ea" providerId="ADAL" clId="{15197CC4-9F9C-47B4-99CF-40521ABC10A2}" dt="2025-01-08T12:42:58.445" v="13024"/>
        <pc:sldMkLst>
          <pc:docMk/>
          <pc:sldMk cId="3836452473" sldId="268"/>
        </pc:sldMkLst>
        <pc:spChg chg="del">
          <ac:chgData name="Louise Terryn" userId="d5113074-e324-4a91-9580-a75dcf8a08ea" providerId="ADAL" clId="{15197CC4-9F9C-47B4-99CF-40521ABC10A2}" dt="2025-01-08T11:51:33.845" v="10824" actId="478"/>
          <ac:spMkLst>
            <pc:docMk/>
            <pc:sldMk cId="3836452473" sldId="268"/>
            <ac:spMk id="3" creationId="{68ACB4D7-4A31-DAEF-5834-A2BB0E4B150B}"/>
          </ac:spMkLst>
        </pc:spChg>
        <pc:spChg chg="mod">
          <ac:chgData name="Louise Terryn" userId="d5113074-e324-4a91-9580-a75dcf8a08ea" providerId="ADAL" clId="{15197CC4-9F9C-47B4-99CF-40521ABC10A2}" dt="2025-01-02T14:34:39.498" v="772" actId="207"/>
          <ac:spMkLst>
            <pc:docMk/>
            <pc:sldMk cId="3836452473" sldId="268"/>
            <ac:spMk id="7" creationId="{B3E91D1F-FD35-2EA3-426B-E45232A0E78F}"/>
          </ac:spMkLst>
        </pc:spChg>
        <pc:spChg chg="mod">
          <ac:chgData name="Louise Terryn" userId="d5113074-e324-4a91-9580-a75dcf8a08ea" providerId="ADAL" clId="{15197CC4-9F9C-47B4-99CF-40521ABC10A2}" dt="2025-01-02T08:11:09.248" v="472" actId="20577"/>
          <ac:spMkLst>
            <pc:docMk/>
            <pc:sldMk cId="3836452473" sldId="268"/>
            <ac:spMk id="8" creationId="{7023E10C-26F9-959D-3BD4-3F1D0952EC7C}"/>
          </ac:spMkLst>
        </pc:spChg>
        <pc:spChg chg="add mod">
          <ac:chgData name="Louise Terryn" userId="d5113074-e324-4a91-9580-a75dcf8a08ea" providerId="ADAL" clId="{15197CC4-9F9C-47B4-99CF-40521ABC10A2}" dt="2025-01-08T12:42:58.445" v="13024"/>
          <ac:spMkLst>
            <pc:docMk/>
            <pc:sldMk cId="3836452473" sldId="268"/>
            <ac:spMk id="10" creationId="{B6989805-5FD6-CAAD-C66A-DEAB217729A2}"/>
          </ac:spMkLst>
        </pc:spChg>
        <pc:picChg chg="add mod">
          <ac:chgData name="Louise Terryn" userId="d5113074-e324-4a91-9580-a75dcf8a08ea" providerId="ADAL" clId="{15197CC4-9F9C-47B4-99CF-40521ABC10A2}" dt="2025-01-02T08:20:19.552" v="603" actId="1076"/>
          <ac:picMkLst>
            <pc:docMk/>
            <pc:sldMk cId="3836452473" sldId="268"/>
            <ac:picMk id="6" creationId="{09BEE30B-1C30-5995-7BF3-633CCE6B9DCE}"/>
          </ac:picMkLst>
        </pc:picChg>
      </pc:sldChg>
      <pc:sldChg chg="addSp delSp modSp mod">
        <pc:chgData name="Louise Terryn" userId="d5113074-e324-4a91-9580-a75dcf8a08ea" providerId="ADAL" clId="{15197CC4-9F9C-47B4-99CF-40521ABC10A2}" dt="2025-01-08T12:42:58.445" v="13024"/>
        <pc:sldMkLst>
          <pc:docMk/>
          <pc:sldMk cId="3488682596" sldId="269"/>
        </pc:sldMkLst>
        <pc:spChg chg="del">
          <ac:chgData name="Louise Terryn" userId="d5113074-e324-4a91-9580-a75dcf8a08ea" providerId="ADAL" clId="{15197CC4-9F9C-47B4-99CF-40521ABC10A2}" dt="2025-01-08T11:51:38.352" v="10826" actId="478"/>
          <ac:spMkLst>
            <pc:docMk/>
            <pc:sldMk cId="3488682596" sldId="269"/>
            <ac:spMk id="3" creationId="{68ACB4D7-4A31-DAEF-5834-A2BB0E4B150B}"/>
          </ac:spMkLst>
        </pc:spChg>
        <pc:spChg chg="add mod">
          <ac:chgData name="Louise Terryn" userId="d5113074-e324-4a91-9580-a75dcf8a08ea" providerId="ADAL" clId="{15197CC4-9F9C-47B4-99CF-40521ABC10A2}" dt="2025-01-08T12:42:58.445" v="13024"/>
          <ac:spMkLst>
            <pc:docMk/>
            <pc:sldMk cId="3488682596" sldId="269"/>
            <ac:spMk id="5" creationId="{96720557-2F73-2C48-2504-ADE8ABEEA80A}"/>
          </ac:spMkLst>
        </pc:spChg>
        <pc:spChg chg="mod">
          <ac:chgData name="Louise Terryn" userId="d5113074-e324-4a91-9580-a75dcf8a08ea" providerId="ADAL" clId="{15197CC4-9F9C-47B4-99CF-40521ABC10A2}" dt="2025-01-02T14:34:46.397" v="773" actId="207"/>
          <ac:spMkLst>
            <pc:docMk/>
            <pc:sldMk cId="3488682596" sldId="269"/>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2371260335" sldId="270"/>
        </pc:sldMkLst>
        <pc:spChg chg="add mod">
          <ac:chgData name="Louise Terryn" userId="d5113074-e324-4a91-9580-a75dcf8a08ea" providerId="ADAL" clId="{15197CC4-9F9C-47B4-99CF-40521ABC10A2}" dt="2025-01-08T12:42:58.445" v="13024"/>
          <ac:spMkLst>
            <pc:docMk/>
            <pc:sldMk cId="2371260335" sldId="270"/>
            <ac:spMk id="2" creationId="{0F5C70C8-0023-D62E-5AE8-227DA101AA43}"/>
          </ac:spMkLst>
        </pc:spChg>
        <pc:spChg chg="del">
          <ac:chgData name="Louise Terryn" userId="d5113074-e324-4a91-9580-a75dcf8a08ea" providerId="ADAL" clId="{15197CC4-9F9C-47B4-99CF-40521ABC10A2}" dt="2025-01-08T11:51:41.589" v="10828" actId="478"/>
          <ac:spMkLst>
            <pc:docMk/>
            <pc:sldMk cId="2371260335" sldId="270"/>
            <ac:spMk id="3" creationId="{68ACB4D7-4A31-DAEF-5834-A2BB0E4B150B}"/>
          </ac:spMkLst>
        </pc:spChg>
        <pc:spChg chg="mod">
          <ac:chgData name="Louise Terryn" userId="d5113074-e324-4a91-9580-a75dcf8a08ea" providerId="ADAL" clId="{15197CC4-9F9C-47B4-99CF-40521ABC10A2}" dt="2025-01-02T14:34:52.102" v="774" actId="207"/>
          <ac:spMkLst>
            <pc:docMk/>
            <pc:sldMk cId="2371260335" sldId="270"/>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3301352812" sldId="271"/>
        </pc:sldMkLst>
        <pc:spChg chg="del">
          <ac:chgData name="Louise Terryn" userId="d5113074-e324-4a91-9580-a75dcf8a08ea" providerId="ADAL" clId="{15197CC4-9F9C-47B4-99CF-40521ABC10A2}" dt="2025-01-08T11:51:45.214" v="10830" actId="478"/>
          <ac:spMkLst>
            <pc:docMk/>
            <pc:sldMk cId="3301352812" sldId="271"/>
            <ac:spMk id="3" creationId="{68ACB4D7-4A31-DAEF-5834-A2BB0E4B150B}"/>
          </ac:spMkLst>
        </pc:spChg>
        <pc:spChg chg="add mod">
          <ac:chgData name="Louise Terryn" userId="d5113074-e324-4a91-9580-a75dcf8a08ea" providerId="ADAL" clId="{15197CC4-9F9C-47B4-99CF-40521ABC10A2}" dt="2025-01-08T12:42:58.445" v="13024"/>
          <ac:spMkLst>
            <pc:docMk/>
            <pc:sldMk cId="3301352812" sldId="271"/>
            <ac:spMk id="5" creationId="{BA5B493C-6108-7696-B1B4-6D2DCC95349E}"/>
          </ac:spMkLst>
        </pc:spChg>
        <pc:spChg chg="mod">
          <ac:chgData name="Louise Terryn" userId="d5113074-e324-4a91-9580-a75dcf8a08ea" providerId="ADAL" clId="{15197CC4-9F9C-47B4-99CF-40521ABC10A2}" dt="2025-01-02T14:35:01.078" v="775" actId="207"/>
          <ac:spMkLst>
            <pc:docMk/>
            <pc:sldMk cId="3301352812" sldId="271"/>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3179262886" sldId="272"/>
        </pc:sldMkLst>
        <pc:spChg chg="add mod">
          <ac:chgData name="Louise Terryn" userId="d5113074-e324-4a91-9580-a75dcf8a08ea" providerId="ADAL" clId="{15197CC4-9F9C-47B4-99CF-40521ABC10A2}" dt="2025-01-08T12:42:58.445" v="13024"/>
          <ac:spMkLst>
            <pc:docMk/>
            <pc:sldMk cId="3179262886" sldId="272"/>
            <ac:spMk id="2" creationId="{B37DBA22-956A-F287-0B45-02B213FF9E7E}"/>
          </ac:spMkLst>
        </pc:spChg>
        <pc:spChg chg="del">
          <ac:chgData name="Louise Terryn" userId="d5113074-e324-4a91-9580-a75dcf8a08ea" providerId="ADAL" clId="{15197CC4-9F9C-47B4-99CF-40521ABC10A2}" dt="2025-01-08T11:51:48.928" v="10832" actId="478"/>
          <ac:spMkLst>
            <pc:docMk/>
            <pc:sldMk cId="3179262886" sldId="272"/>
            <ac:spMk id="3" creationId="{68ACB4D7-4A31-DAEF-5834-A2BB0E4B150B}"/>
          </ac:spMkLst>
        </pc:spChg>
        <pc:spChg chg="mod">
          <ac:chgData name="Louise Terryn" userId="d5113074-e324-4a91-9580-a75dcf8a08ea" providerId="ADAL" clId="{15197CC4-9F9C-47B4-99CF-40521ABC10A2}" dt="2025-01-02T14:35:23.147" v="779" actId="207"/>
          <ac:spMkLst>
            <pc:docMk/>
            <pc:sldMk cId="3179262886" sldId="272"/>
            <ac:spMk id="7" creationId="{B3E91D1F-FD35-2EA3-426B-E45232A0E78F}"/>
          </ac:spMkLst>
        </pc:spChg>
      </pc:sldChg>
      <pc:sldChg chg="del">
        <pc:chgData name="Louise Terryn" userId="d5113074-e324-4a91-9580-a75dcf8a08ea" providerId="ADAL" clId="{15197CC4-9F9C-47B4-99CF-40521ABC10A2}" dt="2025-01-02T14:57:54.150" v="1336" actId="47"/>
        <pc:sldMkLst>
          <pc:docMk/>
          <pc:sldMk cId="4164581202" sldId="274"/>
        </pc:sldMkLst>
      </pc:sldChg>
      <pc:sldChg chg="addSp delSp modSp mod">
        <pc:chgData name="Louise Terryn" userId="d5113074-e324-4a91-9580-a75dcf8a08ea" providerId="ADAL" clId="{15197CC4-9F9C-47B4-99CF-40521ABC10A2}" dt="2025-01-08T12:42:58.445" v="13024"/>
        <pc:sldMkLst>
          <pc:docMk/>
          <pc:sldMk cId="1917843157" sldId="275"/>
        </pc:sldMkLst>
        <pc:spChg chg="add mod">
          <ac:chgData name="Louise Terryn" userId="d5113074-e324-4a91-9580-a75dcf8a08ea" providerId="ADAL" clId="{15197CC4-9F9C-47B4-99CF-40521ABC10A2}" dt="2025-01-08T12:42:58.445" v="13024"/>
          <ac:spMkLst>
            <pc:docMk/>
            <pc:sldMk cId="1917843157" sldId="275"/>
            <ac:spMk id="2" creationId="{9D821F88-5EF4-B0E3-30C9-880343665B4B}"/>
          </ac:spMkLst>
        </pc:spChg>
        <pc:spChg chg="del">
          <ac:chgData name="Louise Terryn" userId="d5113074-e324-4a91-9580-a75dcf8a08ea" providerId="ADAL" clId="{15197CC4-9F9C-47B4-99CF-40521ABC10A2}" dt="2025-01-08T11:51:53.007" v="10834" actId="478"/>
          <ac:spMkLst>
            <pc:docMk/>
            <pc:sldMk cId="1917843157" sldId="275"/>
            <ac:spMk id="3" creationId="{68ACB4D7-4A31-DAEF-5834-A2BB0E4B150B}"/>
          </ac:spMkLst>
        </pc:spChg>
        <pc:spChg chg="mod">
          <ac:chgData name="Louise Terryn" userId="d5113074-e324-4a91-9580-a75dcf8a08ea" providerId="ADAL" clId="{15197CC4-9F9C-47B4-99CF-40521ABC10A2}" dt="2025-01-02T14:37:34.216" v="780" actId="207"/>
          <ac:spMkLst>
            <pc:docMk/>
            <pc:sldMk cId="1917843157" sldId="275"/>
            <ac:spMk id="7" creationId="{B3E91D1F-FD35-2EA3-426B-E45232A0E78F}"/>
          </ac:spMkLst>
        </pc:spChg>
      </pc:sldChg>
      <pc:sldChg chg="del">
        <pc:chgData name="Louise Terryn" userId="d5113074-e324-4a91-9580-a75dcf8a08ea" providerId="ADAL" clId="{15197CC4-9F9C-47B4-99CF-40521ABC10A2}" dt="2025-01-08T07:53:18.273" v="4475" actId="2696"/>
        <pc:sldMkLst>
          <pc:docMk/>
          <pc:sldMk cId="1390933631" sldId="276"/>
        </pc:sldMkLst>
      </pc:sldChg>
      <pc:sldChg chg="addSp delSp modSp mod">
        <pc:chgData name="Louise Terryn" userId="d5113074-e324-4a91-9580-a75dcf8a08ea" providerId="ADAL" clId="{15197CC4-9F9C-47B4-99CF-40521ABC10A2}" dt="2025-01-08T12:42:58.445" v="13024"/>
        <pc:sldMkLst>
          <pc:docMk/>
          <pc:sldMk cId="978217897" sldId="277"/>
        </pc:sldMkLst>
        <pc:spChg chg="del">
          <ac:chgData name="Louise Terryn" userId="d5113074-e324-4a91-9580-a75dcf8a08ea" providerId="ADAL" clId="{15197CC4-9F9C-47B4-99CF-40521ABC10A2}" dt="2025-01-08T11:51:56.729" v="10836" actId="478"/>
          <ac:spMkLst>
            <pc:docMk/>
            <pc:sldMk cId="978217897" sldId="277"/>
            <ac:spMk id="3" creationId="{68ACB4D7-4A31-DAEF-5834-A2BB0E4B150B}"/>
          </ac:spMkLst>
        </pc:spChg>
        <pc:spChg chg="mod">
          <ac:chgData name="Louise Terryn" userId="d5113074-e324-4a91-9580-a75dcf8a08ea" providerId="ADAL" clId="{15197CC4-9F9C-47B4-99CF-40521ABC10A2}" dt="2025-01-08T09:38:27.842" v="7925" actId="20577"/>
          <ac:spMkLst>
            <pc:docMk/>
            <pc:sldMk cId="978217897" sldId="277"/>
            <ac:spMk id="7" creationId="{B3E91D1F-FD35-2EA3-426B-E45232A0E78F}"/>
          </ac:spMkLst>
        </pc:spChg>
        <pc:spChg chg="add mod">
          <ac:chgData name="Louise Terryn" userId="d5113074-e324-4a91-9580-a75dcf8a08ea" providerId="ADAL" clId="{15197CC4-9F9C-47B4-99CF-40521ABC10A2}" dt="2025-01-08T12:42:58.445" v="13024"/>
          <ac:spMkLst>
            <pc:docMk/>
            <pc:sldMk cId="978217897" sldId="277"/>
            <ac:spMk id="9" creationId="{B6E0F6DD-677E-4782-9577-E981AD90D6B5}"/>
          </ac:spMkLst>
        </pc:spChg>
      </pc:sldChg>
      <pc:sldChg chg="del">
        <pc:chgData name="Louise Terryn" userId="d5113074-e324-4a91-9580-a75dcf8a08ea" providerId="ADAL" clId="{15197CC4-9F9C-47B4-99CF-40521ABC10A2}" dt="2025-01-02T14:57:19.578" v="1329" actId="47"/>
        <pc:sldMkLst>
          <pc:docMk/>
          <pc:sldMk cId="3710349019" sldId="278"/>
        </pc:sldMkLst>
      </pc:sldChg>
      <pc:sldChg chg="addSp delSp modSp mod">
        <pc:chgData name="Louise Terryn" userId="d5113074-e324-4a91-9580-a75dcf8a08ea" providerId="ADAL" clId="{15197CC4-9F9C-47B4-99CF-40521ABC10A2}" dt="2025-01-08T12:42:58.445" v="13024"/>
        <pc:sldMkLst>
          <pc:docMk/>
          <pc:sldMk cId="2751800189" sldId="279"/>
        </pc:sldMkLst>
        <pc:spChg chg="add mod">
          <ac:chgData name="Louise Terryn" userId="d5113074-e324-4a91-9580-a75dcf8a08ea" providerId="ADAL" clId="{15197CC4-9F9C-47B4-99CF-40521ABC10A2}" dt="2025-01-08T12:42:58.445" v="13024"/>
          <ac:spMkLst>
            <pc:docMk/>
            <pc:sldMk cId="2751800189" sldId="279"/>
            <ac:spMk id="2" creationId="{C47F6FDC-CE59-BA9E-103B-9C865F8C188C}"/>
          </ac:spMkLst>
        </pc:spChg>
        <pc:spChg chg="del">
          <ac:chgData name="Louise Terryn" userId="d5113074-e324-4a91-9580-a75dcf8a08ea" providerId="ADAL" clId="{15197CC4-9F9C-47B4-99CF-40521ABC10A2}" dt="2025-01-08T11:52:40.475" v="10853" actId="478"/>
          <ac:spMkLst>
            <pc:docMk/>
            <pc:sldMk cId="2751800189" sldId="279"/>
            <ac:spMk id="3" creationId="{68ACB4D7-4A31-DAEF-5834-A2BB0E4B150B}"/>
          </ac:spMkLst>
        </pc:spChg>
        <pc:spChg chg="mod">
          <ac:chgData name="Louise Terryn" userId="d5113074-e324-4a91-9580-a75dcf8a08ea" providerId="ADAL" clId="{15197CC4-9F9C-47B4-99CF-40521ABC10A2}" dt="2025-01-02T14:42:15.182" v="829" actId="20577"/>
          <ac:spMkLst>
            <pc:docMk/>
            <pc:sldMk cId="2751800189" sldId="279"/>
            <ac:spMk id="7" creationId="{B3E91D1F-FD35-2EA3-426B-E45232A0E78F}"/>
          </ac:spMkLst>
        </pc:spChg>
        <pc:picChg chg="mod">
          <ac:chgData name="Louise Terryn" userId="d5113074-e324-4a91-9580-a75dcf8a08ea" providerId="ADAL" clId="{15197CC4-9F9C-47B4-99CF-40521ABC10A2}" dt="2025-01-08T09:44:19.017" v="7987" actId="1076"/>
          <ac:picMkLst>
            <pc:docMk/>
            <pc:sldMk cId="2751800189" sldId="279"/>
            <ac:picMk id="5" creationId="{3DEC9FA7-1A7C-6599-CFAB-337AC7C09CEE}"/>
          </ac:picMkLst>
        </pc:picChg>
        <pc:picChg chg="add mod">
          <ac:chgData name="Louise Terryn" userId="d5113074-e324-4a91-9580-a75dcf8a08ea" providerId="ADAL" clId="{15197CC4-9F9C-47B4-99CF-40521ABC10A2}" dt="2025-01-08T09:44:26.583" v="7991" actId="1076"/>
          <ac:picMkLst>
            <pc:docMk/>
            <pc:sldMk cId="2751800189" sldId="279"/>
            <ac:picMk id="6" creationId="{B27CF4D0-F7B6-D08F-DA20-D1410BFEE058}"/>
          </ac:picMkLst>
        </pc:picChg>
      </pc:sldChg>
      <pc:sldChg chg="addSp delSp modSp mod modNotesTx">
        <pc:chgData name="Louise Terryn" userId="d5113074-e324-4a91-9580-a75dcf8a08ea" providerId="ADAL" clId="{15197CC4-9F9C-47B4-99CF-40521ABC10A2}" dt="2025-01-08T12:51:10.916" v="13133" actId="20577"/>
        <pc:sldMkLst>
          <pc:docMk/>
          <pc:sldMk cId="2092738455" sldId="280"/>
        </pc:sldMkLst>
        <pc:spChg chg="del">
          <ac:chgData name="Louise Terryn" userId="d5113074-e324-4a91-9580-a75dcf8a08ea" providerId="ADAL" clId="{15197CC4-9F9C-47B4-99CF-40521ABC10A2}" dt="2025-01-08T11:52:34.685" v="10851" actId="478"/>
          <ac:spMkLst>
            <pc:docMk/>
            <pc:sldMk cId="2092738455" sldId="280"/>
            <ac:spMk id="3" creationId="{68ACB4D7-4A31-DAEF-5834-A2BB0E4B150B}"/>
          </ac:spMkLst>
        </pc:spChg>
        <pc:spChg chg="add mod">
          <ac:chgData name="Louise Terryn" userId="d5113074-e324-4a91-9580-a75dcf8a08ea" providerId="ADAL" clId="{15197CC4-9F9C-47B4-99CF-40521ABC10A2}" dt="2025-01-08T12:42:58.445" v="13024"/>
          <ac:spMkLst>
            <pc:docMk/>
            <pc:sldMk cId="2092738455" sldId="280"/>
            <ac:spMk id="9" creationId="{9B962BD8-2E88-BF3E-1890-C363D6A6ACA7}"/>
          </ac:spMkLst>
        </pc:spChg>
        <pc:spChg chg="mod">
          <ac:chgData name="Louise Terryn" userId="d5113074-e324-4a91-9580-a75dcf8a08ea" providerId="ADAL" clId="{15197CC4-9F9C-47B4-99CF-40521ABC10A2}" dt="2025-01-08T12:51:10.916" v="13133" actId="20577"/>
          <ac:spMkLst>
            <pc:docMk/>
            <pc:sldMk cId="2092738455" sldId="280"/>
            <ac:spMk id="10" creationId="{29A0BE5C-5289-B259-2187-AD10F318AF55}"/>
          </ac:spMkLst>
        </pc:spChg>
        <pc:picChg chg="add mod modCrop">
          <ac:chgData name="Louise Terryn" userId="d5113074-e324-4a91-9580-a75dcf8a08ea" providerId="ADAL" clId="{15197CC4-9F9C-47B4-99CF-40521ABC10A2}" dt="2025-01-08T12:50:20.768" v="13093" actId="1076"/>
          <ac:picMkLst>
            <pc:docMk/>
            <pc:sldMk cId="2092738455" sldId="280"/>
            <ac:picMk id="11" creationId="{F495C530-1BBB-CD16-9DC0-CD1B43F2090F}"/>
          </ac:picMkLst>
        </pc:picChg>
      </pc:sldChg>
      <pc:sldChg chg="addSp delSp modSp mod">
        <pc:chgData name="Louise Terryn" userId="d5113074-e324-4a91-9580-a75dcf8a08ea" providerId="ADAL" clId="{15197CC4-9F9C-47B4-99CF-40521ABC10A2}" dt="2025-01-08T12:48:17.797" v="13064" actId="113"/>
        <pc:sldMkLst>
          <pc:docMk/>
          <pc:sldMk cId="415007051" sldId="281"/>
        </pc:sldMkLst>
        <pc:spChg chg="del">
          <ac:chgData name="Louise Terryn" userId="d5113074-e324-4a91-9580-a75dcf8a08ea" providerId="ADAL" clId="{15197CC4-9F9C-47B4-99CF-40521ABC10A2}" dt="2025-01-08T11:52:24.046" v="10847" actId="478"/>
          <ac:spMkLst>
            <pc:docMk/>
            <pc:sldMk cId="415007051" sldId="281"/>
            <ac:spMk id="3" creationId="{68ACB4D7-4A31-DAEF-5834-A2BB0E4B150B}"/>
          </ac:spMkLst>
        </pc:spChg>
        <pc:spChg chg="add del mod">
          <ac:chgData name="Louise Terryn" userId="d5113074-e324-4a91-9580-a75dcf8a08ea" providerId="ADAL" clId="{15197CC4-9F9C-47B4-99CF-40521ABC10A2}" dt="2025-01-08T11:52:18.936" v="10844" actId="478"/>
          <ac:spMkLst>
            <pc:docMk/>
            <pc:sldMk cId="415007051" sldId="281"/>
            <ac:spMk id="5" creationId="{E046076A-C731-6A6A-FE44-F90669DC0DF5}"/>
          </ac:spMkLst>
        </pc:spChg>
        <pc:spChg chg="add mod">
          <ac:chgData name="Louise Terryn" userId="d5113074-e324-4a91-9580-a75dcf8a08ea" providerId="ADAL" clId="{15197CC4-9F9C-47B4-99CF-40521ABC10A2}" dt="2025-01-08T11:52:22.672" v="10846"/>
          <ac:spMkLst>
            <pc:docMk/>
            <pc:sldMk cId="415007051" sldId="281"/>
            <ac:spMk id="6" creationId="{65B31A50-538C-B7CB-63E9-B1BF561D7E36}"/>
          </ac:spMkLst>
        </pc:spChg>
        <pc:spChg chg="del mod">
          <ac:chgData name="Louise Terryn" userId="d5113074-e324-4a91-9580-a75dcf8a08ea" providerId="ADAL" clId="{15197CC4-9F9C-47B4-99CF-40521ABC10A2}" dt="2025-01-08T11:52:16.636" v="10843" actId="478"/>
          <ac:spMkLst>
            <pc:docMk/>
            <pc:sldMk cId="415007051" sldId="281"/>
            <ac:spMk id="7" creationId="{B3E91D1F-FD35-2EA3-426B-E45232A0E78F}"/>
          </ac:spMkLst>
        </pc:spChg>
        <pc:spChg chg="mod">
          <ac:chgData name="Louise Terryn" userId="d5113074-e324-4a91-9580-a75dcf8a08ea" providerId="ADAL" clId="{15197CC4-9F9C-47B4-99CF-40521ABC10A2}" dt="2025-01-06T13:55:42.629" v="1506" actId="20577"/>
          <ac:spMkLst>
            <pc:docMk/>
            <pc:sldMk cId="415007051" sldId="281"/>
            <ac:spMk id="8" creationId="{7023E10C-26F9-959D-3BD4-3F1D0952EC7C}"/>
          </ac:spMkLst>
        </pc:spChg>
        <pc:spChg chg="mod">
          <ac:chgData name="Louise Terryn" userId="d5113074-e324-4a91-9580-a75dcf8a08ea" providerId="ADAL" clId="{15197CC4-9F9C-47B4-99CF-40521ABC10A2}" dt="2025-01-08T11:52:14.546" v="10842" actId="20577"/>
          <ac:spMkLst>
            <pc:docMk/>
            <pc:sldMk cId="415007051" sldId="281"/>
            <ac:spMk id="10" creationId="{29A0BE5C-5289-B259-2187-AD10F318AF55}"/>
          </ac:spMkLst>
        </pc:spChg>
        <pc:spChg chg="add mod">
          <ac:chgData name="Louise Terryn" userId="d5113074-e324-4a91-9580-a75dcf8a08ea" providerId="ADAL" clId="{15197CC4-9F9C-47B4-99CF-40521ABC10A2}" dt="2025-01-08T12:42:58.445" v="13024"/>
          <ac:spMkLst>
            <pc:docMk/>
            <pc:sldMk cId="415007051" sldId="281"/>
            <ac:spMk id="11" creationId="{AD444C5C-EA18-A09B-7DFB-A6B3C73D415B}"/>
          </ac:spMkLst>
        </pc:spChg>
        <pc:spChg chg="add mod">
          <ac:chgData name="Louise Terryn" userId="d5113074-e324-4a91-9580-a75dcf8a08ea" providerId="ADAL" clId="{15197CC4-9F9C-47B4-99CF-40521ABC10A2}" dt="2025-01-08T12:48:17.797" v="13064" actId="113"/>
          <ac:spMkLst>
            <pc:docMk/>
            <pc:sldMk cId="415007051" sldId="281"/>
            <ac:spMk id="12" creationId="{E35CCC06-6E20-D031-C85F-2D73698C63A3}"/>
          </ac:spMkLst>
        </pc:spChg>
        <pc:spChg chg="mod">
          <ac:chgData name="Louise Terryn" userId="d5113074-e324-4a91-9580-a75dcf8a08ea" providerId="ADAL" clId="{15197CC4-9F9C-47B4-99CF-40521ABC10A2}" dt="2025-01-02T14:40:38.920" v="786" actId="20577"/>
          <ac:spMkLst>
            <pc:docMk/>
            <pc:sldMk cId="415007051" sldId="281"/>
            <ac:spMk id="14" creationId="{1CF2975E-C1D8-CCBE-7D2D-BABF1FE0A342}"/>
          </ac:spMkLst>
        </pc:spChg>
      </pc:sldChg>
      <pc:sldChg chg="addSp delSp modSp mod">
        <pc:chgData name="Louise Terryn" userId="d5113074-e324-4a91-9580-a75dcf8a08ea" providerId="ADAL" clId="{15197CC4-9F9C-47B4-99CF-40521ABC10A2}" dt="2025-01-08T12:49:12.766" v="13069" actId="1076"/>
        <pc:sldMkLst>
          <pc:docMk/>
          <pc:sldMk cId="2277028989" sldId="282"/>
        </pc:sldMkLst>
        <pc:spChg chg="add mod">
          <ac:chgData name="Louise Terryn" userId="d5113074-e324-4a91-9580-a75dcf8a08ea" providerId="ADAL" clId="{15197CC4-9F9C-47B4-99CF-40521ABC10A2}" dt="2025-01-08T12:42:58.445" v="13024"/>
          <ac:spMkLst>
            <pc:docMk/>
            <pc:sldMk cId="2277028989" sldId="282"/>
            <ac:spMk id="2" creationId="{F21EDAEE-0628-EFAD-BCE2-55AE8F3FDD51}"/>
          </ac:spMkLst>
        </pc:spChg>
        <pc:spChg chg="del">
          <ac:chgData name="Louise Terryn" userId="d5113074-e324-4a91-9580-a75dcf8a08ea" providerId="ADAL" clId="{15197CC4-9F9C-47B4-99CF-40521ABC10A2}" dt="2025-01-08T11:52:28.460" v="10849" actId="478"/>
          <ac:spMkLst>
            <pc:docMk/>
            <pc:sldMk cId="2277028989" sldId="282"/>
            <ac:spMk id="3" creationId="{68ACB4D7-4A31-DAEF-5834-A2BB0E4B150B}"/>
          </ac:spMkLst>
        </pc:spChg>
        <pc:spChg chg="add mod">
          <ac:chgData name="Louise Terryn" userId="d5113074-e324-4a91-9580-a75dcf8a08ea" providerId="ADAL" clId="{15197CC4-9F9C-47B4-99CF-40521ABC10A2}" dt="2025-01-08T12:49:12.766" v="13069" actId="1076"/>
          <ac:spMkLst>
            <pc:docMk/>
            <pc:sldMk cId="2277028989" sldId="282"/>
            <ac:spMk id="6" creationId="{6B31A9D8-EE54-A051-8484-730B67A1DB89}"/>
          </ac:spMkLst>
        </pc:spChg>
        <pc:spChg chg="mod">
          <ac:chgData name="Louise Terryn" userId="d5113074-e324-4a91-9580-a75dcf8a08ea" providerId="ADAL" clId="{15197CC4-9F9C-47B4-99CF-40521ABC10A2}" dt="2025-01-08T12:49:06.112" v="13067" actId="14100"/>
          <ac:spMkLst>
            <pc:docMk/>
            <pc:sldMk cId="2277028989" sldId="282"/>
            <ac:spMk id="10" creationId="{29A0BE5C-5289-B259-2187-AD10F318AF55}"/>
          </ac:spMkLst>
        </pc:spChg>
        <pc:picChg chg="add mod">
          <ac:chgData name="Louise Terryn" userId="d5113074-e324-4a91-9580-a75dcf8a08ea" providerId="ADAL" clId="{15197CC4-9F9C-47B4-99CF-40521ABC10A2}" dt="2025-01-08T12:49:03.358" v="13066" actId="1076"/>
          <ac:picMkLst>
            <pc:docMk/>
            <pc:sldMk cId="2277028989" sldId="282"/>
            <ac:picMk id="5" creationId="{6D7EB940-9EA3-19F4-3C33-A47A10BCCEF8}"/>
          </ac:picMkLst>
        </pc:picChg>
      </pc:sldChg>
      <pc:sldChg chg="addSp delSp modSp mod">
        <pc:chgData name="Louise Terryn" userId="d5113074-e324-4a91-9580-a75dcf8a08ea" providerId="ADAL" clId="{15197CC4-9F9C-47B4-99CF-40521ABC10A2}" dt="2025-01-08T12:58:26.670" v="13361" actId="6549"/>
        <pc:sldMkLst>
          <pc:docMk/>
          <pc:sldMk cId="94395932" sldId="283"/>
        </pc:sldMkLst>
        <pc:spChg chg="del">
          <ac:chgData name="Louise Terryn" userId="d5113074-e324-4a91-9580-a75dcf8a08ea" providerId="ADAL" clId="{15197CC4-9F9C-47B4-99CF-40521ABC10A2}" dt="2025-01-08T11:52:48.483" v="10857" actId="478"/>
          <ac:spMkLst>
            <pc:docMk/>
            <pc:sldMk cId="94395932" sldId="283"/>
            <ac:spMk id="3" creationId="{68ACB4D7-4A31-DAEF-5834-A2BB0E4B150B}"/>
          </ac:spMkLst>
        </pc:spChg>
        <pc:spChg chg="mod">
          <ac:chgData name="Louise Terryn" userId="d5113074-e324-4a91-9580-a75dcf8a08ea" providerId="ADAL" clId="{15197CC4-9F9C-47B4-99CF-40521ABC10A2}" dt="2025-01-08T12:58:26.670" v="13361" actId="6549"/>
          <ac:spMkLst>
            <pc:docMk/>
            <pc:sldMk cId="94395932" sldId="283"/>
            <ac:spMk id="5" creationId="{D8B943EB-A023-6AB6-2E83-C1D302F180FB}"/>
          </ac:spMkLst>
        </pc:spChg>
        <pc:spChg chg="add mod">
          <ac:chgData name="Louise Terryn" userId="d5113074-e324-4a91-9580-a75dcf8a08ea" providerId="ADAL" clId="{15197CC4-9F9C-47B4-99CF-40521ABC10A2}" dt="2025-01-08T12:42:58.445" v="13024"/>
          <ac:spMkLst>
            <pc:docMk/>
            <pc:sldMk cId="94395932" sldId="283"/>
            <ac:spMk id="6" creationId="{E3F92AE6-CDAA-54D8-8C1C-50CF14B6A4E5}"/>
          </ac:spMkLst>
        </pc:spChg>
        <pc:spChg chg="mod">
          <ac:chgData name="Louise Terryn" userId="d5113074-e324-4a91-9580-a75dcf8a08ea" providerId="ADAL" clId="{15197CC4-9F9C-47B4-99CF-40521ABC10A2}" dt="2025-01-02T14:47:38.412" v="967" actId="20577"/>
          <ac:spMkLst>
            <pc:docMk/>
            <pc:sldMk cId="94395932" sldId="283"/>
            <ac:spMk id="7" creationId="{B3E91D1F-FD35-2EA3-426B-E45232A0E78F}"/>
          </ac:spMkLst>
        </pc:spChg>
      </pc:sldChg>
      <pc:sldChg chg="addSp modSp mod ord">
        <pc:chgData name="Louise Terryn" userId="d5113074-e324-4a91-9580-a75dcf8a08ea" providerId="ADAL" clId="{15197CC4-9F9C-47B4-99CF-40521ABC10A2}" dt="2025-01-02T15:02:24.525" v="1476" actId="207"/>
        <pc:sldMkLst>
          <pc:docMk/>
          <pc:sldMk cId="1531586236" sldId="284"/>
        </pc:sldMkLst>
      </pc:sldChg>
      <pc:sldChg chg="addSp delSp modSp add mod">
        <pc:chgData name="Louise Terryn" userId="d5113074-e324-4a91-9580-a75dcf8a08ea" providerId="ADAL" clId="{15197CC4-9F9C-47B4-99CF-40521ABC10A2}" dt="2025-01-08T12:42:58.445" v="13024"/>
        <pc:sldMkLst>
          <pc:docMk/>
          <pc:sldMk cId="1917371388" sldId="285"/>
        </pc:sldMkLst>
        <pc:spChg chg="del">
          <ac:chgData name="Louise Terryn" userId="d5113074-e324-4a91-9580-a75dcf8a08ea" providerId="ADAL" clId="{15197CC4-9F9C-47B4-99CF-40521ABC10A2}" dt="2025-01-08T11:52:51.791" v="10859" actId="478"/>
          <ac:spMkLst>
            <pc:docMk/>
            <pc:sldMk cId="1917371388" sldId="285"/>
            <ac:spMk id="3" creationId="{8173EAC1-A956-E867-8B4D-A19D5791D208}"/>
          </ac:spMkLst>
        </pc:spChg>
        <pc:spChg chg="add mod">
          <ac:chgData name="Louise Terryn" userId="d5113074-e324-4a91-9580-a75dcf8a08ea" providerId="ADAL" clId="{15197CC4-9F9C-47B4-99CF-40521ABC10A2}" dt="2025-01-08T12:42:58.445" v="13024"/>
          <ac:spMkLst>
            <pc:docMk/>
            <pc:sldMk cId="1917371388" sldId="285"/>
            <ac:spMk id="5" creationId="{7BB29FFF-B50F-503E-BA31-01F24B13BED1}"/>
          </ac:spMkLst>
        </pc:spChg>
        <pc:spChg chg="mod">
          <ac:chgData name="Louise Terryn" userId="d5113074-e324-4a91-9580-a75dcf8a08ea" providerId="ADAL" clId="{15197CC4-9F9C-47B4-99CF-40521ABC10A2}" dt="2025-01-08T09:45:24.975" v="8010" actId="20577"/>
          <ac:spMkLst>
            <pc:docMk/>
            <pc:sldMk cId="1917371388" sldId="285"/>
            <ac:spMk id="7" creationId="{48698CFC-DFB1-E041-9DBB-5ACC5298262C}"/>
          </ac:spMkLst>
        </pc:spChg>
      </pc:sldChg>
      <pc:sldChg chg="addSp delSp modSp add del mod ord">
        <pc:chgData name="Louise Terryn" userId="d5113074-e324-4a91-9580-a75dcf8a08ea" providerId="ADAL" clId="{15197CC4-9F9C-47B4-99CF-40521ABC10A2}" dt="2025-01-08T10:13:09.445" v="8948" actId="2696"/>
        <pc:sldMkLst>
          <pc:docMk/>
          <pc:sldMk cId="1898864829" sldId="286"/>
        </pc:sldMkLst>
        <pc:spChg chg="add del mod">
          <ac:chgData name="Louise Terryn" userId="d5113074-e324-4a91-9580-a75dcf8a08ea" providerId="ADAL" clId="{15197CC4-9F9C-47B4-99CF-40521ABC10A2}" dt="2025-01-08T10:12:00.362" v="8933" actId="6549"/>
          <ac:spMkLst>
            <pc:docMk/>
            <pc:sldMk cId="1898864829" sldId="286"/>
            <ac:spMk id="14" creationId="{AB25A846-EA0D-4D83-4463-F6248DD347E5}"/>
          </ac:spMkLst>
        </pc:spChg>
      </pc:sldChg>
      <pc:sldChg chg="modSp add mod">
        <pc:chgData name="Louise Terryn" userId="d5113074-e324-4a91-9580-a75dcf8a08ea" providerId="ADAL" clId="{15197CC4-9F9C-47B4-99CF-40521ABC10A2}" dt="2025-01-08T11:58:53.945" v="11043" actId="20577"/>
        <pc:sldMkLst>
          <pc:docMk/>
          <pc:sldMk cId="2669768152" sldId="286"/>
        </pc:sldMkLst>
        <pc:spChg chg="mod">
          <ac:chgData name="Louise Terryn" userId="d5113074-e324-4a91-9580-a75dcf8a08ea" providerId="ADAL" clId="{15197CC4-9F9C-47B4-99CF-40521ABC10A2}" dt="2025-01-08T11:58:53.945" v="11043" actId="20577"/>
          <ac:spMkLst>
            <pc:docMk/>
            <pc:sldMk cId="2669768152" sldId="286"/>
            <ac:spMk id="14" creationId="{AB25A846-EA0D-4D83-4463-F6248DD347E5}"/>
          </ac:spMkLst>
        </pc:spChg>
      </pc:sldChg>
      <pc:sldChg chg="modSp add mod ord">
        <pc:chgData name="Louise Terryn" userId="d5113074-e324-4a91-9580-a75dcf8a08ea" providerId="ADAL" clId="{15197CC4-9F9C-47B4-99CF-40521ABC10A2}" dt="2025-01-08T11:58:48.186" v="11036" actId="20577"/>
        <pc:sldMkLst>
          <pc:docMk/>
          <pc:sldMk cId="1439798533" sldId="287"/>
        </pc:sldMkLst>
        <pc:spChg chg="mod">
          <ac:chgData name="Louise Terryn" userId="d5113074-e324-4a91-9580-a75dcf8a08ea" providerId="ADAL" clId="{15197CC4-9F9C-47B4-99CF-40521ABC10A2}" dt="2025-01-08T11:58:48.186" v="11036" actId="20577"/>
          <ac:spMkLst>
            <pc:docMk/>
            <pc:sldMk cId="1439798533" sldId="287"/>
            <ac:spMk id="14" creationId="{02BFCA17-4532-22E8-3DCE-1EB58CD030C0}"/>
          </ac:spMkLst>
        </pc:spChg>
      </pc:sldChg>
      <pc:sldChg chg="modSp add mod ord">
        <pc:chgData name="Louise Terryn" userId="d5113074-e324-4a91-9580-a75dcf8a08ea" providerId="ADAL" clId="{15197CC4-9F9C-47B4-99CF-40521ABC10A2}" dt="2025-01-08T11:58:40.493" v="11029" actId="20577"/>
        <pc:sldMkLst>
          <pc:docMk/>
          <pc:sldMk cId="3221111515" sldId="288"/>
        </pc:sldMkLst>
        <pc:spChg chg="mod">
          <ac:chgData name="Louise Terryn" userId="d5113074-e324-4a91-9580-a75dcf8a08ea" providerId="ADAL" clId="{15197CC4-9F9C-47B4-99CF-40521ABC10A2}" dt="2025-01-08T11:58:40.493" v="11029" actId="20577"/>
          <ac:spMkLst>
            <pc:docMk/>
            <pc:sldMk cId="3221111515" sldId="288"/>
            <ac:spMk id="14" creationId="{1CD01E60-8CC1-A211-8BB1-15C18F9E46BC}"/>
          </ac:spMkLst>
        </pc:spChg>
      </pc:sldChg>
      <pc:sldChg chg="modSp add mod ord">
        <pc:chgData name="Louise Terryn" userId="d5113074-e324-4a91-9580-a75dcf8a08ea" providerId="ADAL" clId="{15197CC4-9F9C-47B4-99CF-40521ABC10A2}" dt="2025-01-08T11:58:35.227" v="11022" actId="20577"/>
        <pc:sldMkLst>
          <pc:docMk/>
          <pc:sldMk cId="3724125514" sldId="289"/>
        </pc:sldMkLst>
        <pc:spChg chg="mod">
          <ac:chgData name="Louise Terryn" userId="d5113074-e324-4a91-9580-a75dcf8a08ea" providerId="ADAL" clId="{15197CC4-9F9C-47B4-99CF-40521ABC10A2}" dt="2025-01-08T11:58:35.227" v="11022" actId="20577"/>
          <ac:spMkLst>
            <pc:docMk/>
            <pc:sldMk cId="3724125514" sldId="289"/>
            <ac:spMk id="14" creationId="{BFA7D1E9-956F-42D2-2165-420E8A2E5547}"/>
          </ac:spMkLst>
        </pc:spChg>
      </pc:sldChg>
      <pc:sldChg chg="addSp delSp modSp del mod">
        <pc:chgData name="Louise Terryn" userId="d5113074-e324-4a91-9580-a75dcf8a08ea" providerId="ADAL" clId="{15197CC4-9F9C-47B4-99CF-40521ABC10A2}" dt="2025-01-08T10:13:09.445" v="8948" actId="2696"/>
        <pc:sldMkLst>
          <pc:docMk/>
          <pc:sldMk cId="93296678" sldId="290"/>
        </pc:sldMkLst>
        <pc:spChg chg="add mod">
          <ac:chgData name="Louise Terryn" userId="d5113074-e324-4a91-9580-a75dcf8a08ea" providerId="ADAL" clId="{15197CC4-9F9C-47B4-99CF-40521ABC10A2}" dt="2025-01-08T09:40:09.411" v="7940" actId="1076"/>
          <ac:spMkLst>
            <pc:docMk/>
            <pc:sldMk cId="93296678" sldId="290"/>
            <ac:spMk id="3" creationId="{06E6C81C-9C78-5145-9BD1-08D279742BB6}"/>
          </ac:spMkLst>
        </pc:spChg>
        <pc:spChg chg="add mod">
          <ac:chgData name="Louise Terryn" userId="d5113074-e324-4a91-9580-a75dcf8a08ea" providerId="ADAL" clId="{15197CC4-9F9C-47B4-99CF-40521ABC10A2}" dt="2025-01-08T09:40:09.411" v="7940" actId="1076"/>
          <ac:spMkLst>
            <pc:docMk/>
            <pc:sldMk cId="93296678" sldId="290"/>
            <ac:spMk id="4" creationId="{672859BC-6F13-235C-F190-D15799A77AC9}"/>
          </ac:spMkLst>
        </pc:spChg>
        <pc:spChg chg="add mod">
          <ac:chgData name="Louise Terryn" userId="d5113074-e324-4a91-9580-a75dcf8a08ea" providerId="ADAL" clId="{15197CC4-9F9C-47B4-99CF-40521ABC10A2}" dt="2025-01-08T09:40:07.949" v="7939" actId="1076"/>
          <ac:spMkLst>
            <pc:docMk/>
            <pc:sldMk cId="93296678" sldId="290"/>
            <ac:spMk id="5" creationId="{4F0E8EE2-D13C-E8F9-F85A-4DBAC749F075}"/>
          </ac:spMkLst>
        </pc:spChg>
        <pc:spChg chg="add mod">
          <ac:chgData name="Louise Terryn" userId="d5113074-e324-4a91-9580-a75dcf8a08ea" providerId="ADAL" clId="{15197CC4-9F9C-47B4-99CF-40521ABC10A2}" dt="2025-01-08T09:40:26.558" v="7941"/>
          <ac:spMkLst>
            <pc:docMk/>
            <pc:sldMk cId="93296678" sldId="290"/>
            <ac:spMk id="10" creationId="{37D65B9B-A53F-018B-F207-7970D2FCC11D}"/>
          </ac:spMkLst>
        </pc:spChg>
        <pc:spChg chg="add del mod">
          <ac:chgData name="Louise Terryn" userId="d5113074-e324-4a91-9580-a75dcf8a08ea" providerId="ADAL" clId="{15197CC4-9F9C-47B4-99CF-40521ABC10A2}" dt="2025-01-08T09:40:31.213" v="7942" actId="478"/>
          <ac:spMkLst>
            <pc:docMk/>
            <pc:sldMk cId="93296678" sldId="290"/>
            <ac:spMk id="11" creationId="{F9F10ACA-1A1B-6197-117B-45F03AABA48B}"/>
          </ac:spMkLst>
        </pc:spChg>
        <pc:spChg chg="add mod">
          <ac:chgData name="Louise Terryn" userId="d5113074-e324-4a91-9580-a75dcf8a08ea" providerId="ADAL" clId="{15197CC4-9F9C-47B4-99CF-40521ABC10A2}" dt="2025-01-08T09:40:32.776" v="7943"/>
          <ac:spMkLst>
            <pc:docMk/>
            <pc:sldMk cId="93296678" sldId="290"/>
            <ac:spMk id="14" creationId="{162B1A24-71E2-BDB6-8771-CC21BCEC228C}"/>
          </ac:spMkLst>
        </pc:spChg>
        <pc:spChg chg="add mod">
          <ac:chgData name="Louise Terryn" userId="d5113074-e324-4a91-9580-a75dcf8a08ea" providerId="ADAL" clId="{15197CC4-9F9C-47B4-99CF-40521ABC10A2}" dt="2025-01-08T09:40:32.776" v="7943"/>
          <ac:spMkLst>
            <pc:docMk/>
            <pc:sldMk cId="93296678" sldId="290"/>
            <ac:spMk id="15" creationId="{E50ED52E-6F28-C04C-C97C-9951E1B3022E}"/>
          </ac:spMkLst>
        </pc:spChg>
        <pc:spChg chg="add mod">
          <ac:chgData name="Louise Terryn" userId="d5113074-e324-4a91-9580-a75dcf8a08ea" providerId="ADAL" clId="{15197CC4-9F9C-47B4-99CF-40521ABC10A2}" dt="2025-01-08T09:40:51.152" v="7952" actId="1076"/>
          <ac:spMkLst>
            <pc:docMk/>
            <pc:sldMk cId="93296678" sldId="290"/>
            <ac:spMk id="16" creationId="{A564BDF3-9F8F-FED1-C739-DAB83FED34E4}"/>
          </ac:spMkLst>
        </pc:spChg>
        <pc:spChg chg="add mod">
          <ac:chgData name="Louise Terryn" userId="d5113074-e324-4a91-9580-a75dcf8a08ea" providerId="ADAL" clId="{15197CC4-9F9C-47B4-99CF-40521ABC10A2}" dt="2025-01-08T09:40:40.329" v="7945" actId="571"/>
          <ac:spMkLst>
            <pc:docMk/>
            <pc:sldMk cId="93296678" sldId="290"/>
            <ac:spMk id="17" creationId="{F6D5F523-DB57-1DA8-0AF5-9EAD6F3FAAD9}"/>
          </ac:spMkLst>
        </pc:spChg>
        <pc:spChg chg="add mod">
          <ac:chgData name="Louise Terryn" userId="d5113074-e324-4a91-9580-a75dcf8a08ea" providerId="ADAL" clId="{15197CC4-9F9C-47B4-99CF-40521ABC10A2}" dt="2025-01-08T09:41:11.131" v="7961" actId="1076"/>
          <ac:spMkLst>
            <pc:docMk/>
            <pc:sldMk cId="93296678" sldId="290"/>
            <ac:spMk id="18" creationId="{D3F4B3F6-313D-6BAE-318F-43EDD34D18B3}"/>
          </ac:spMkLst>
        </pc:spChg>
        <pc:spChg chg="add mod">
          <ac:chgData name="Louise Terryn" userId="d5113074-e324-4a91-9580-a75dcf8a08ea" providerId="ADAL" clId="{15197CC4-9F9C-47B4-99CF-40521ABC10A2}" dt="2025-01-08T09:40:45.844" v="7949" actId="1076"/>
          <ac:spMkLst>
            <pc:docMk/>
            <pc:sldMk cId="93296678" sldId="290"/>
            <ac:spMk id="19" creationId="{9800BF3B-04AF-6B78-E490-2B9E730FDEAF}"/>
          </ac:spMkLst>
        </pc:spChg>
        <pc:spChg chg="add mod">
          <ac:chgData name="Louise Terryn" userId="d5113074-e324-4a91-9580-a75dcf8a08ea" providerId="ADAL" clId="{15197CC4-9F9C-47B4-99CF-40521ABC10A2}" dt="2025-01-08T09:40:48.844" v="7951" actId="1076"/>
          <ac:spMkLst>
            <pc:docMk/>
            <pc:sldMk cId="93296678" sldId="290"/>
            <ac:spMk id="20" creationId="{3BCEB61E-68A9-79FA-E69E-C86FC0D45FE1}"/>
          </ac:spMkLst>
        </pc:spChg>
        <pc:spChg chg="add mod">
          <ac:chgData name="Louise Terryn" userId="d5113074-e324-4a91-9580-a75dcf8a08ea" providerId="ADAL" clId="{15197CC4-9F9C-47B4-99CF-40521ABC10A2}" dt="2025-01-08T09:40:58.756" v="7957" actId="1076"/>
          <ac:spMkLst>
            <pc:docMk/>
            <pc:sldMk cId="93296678" sldId="290"/>
            <ac:spMk id="21" creationId="{C6901B87-65B6-4DF7-FBE3-C21BF92AB4E8}"/>
          </ac:spMkLst>
        </pc:spChg>
        <pc:spChg chg="add mod">
          <ac:chgData name="Louise Terryn" userId="d5113074-e324-4a91-9580-a75dcf8a08ea" providerId="ADAL" clId="{15197CC4-9F9C-47B4-99CF-40521ABC10A2}" dt="2025-01-08T09:40:54.531" v="7954" actId="571"/>
          <ac:spMkLst>
            <pc:docMk/>
            <pc:sldMk cId="93296678" sldId="290"/>
            <ac:spMk id="22" creationId="{D9994B43-3BEE-A37B-0E32-8527397BEB2D}"/>
          </ac:spMkLst>
        </pc:spChg>
        <pc:spChg chg="add mod">
          <ac:chgData name="Louise Terryn" userId="d5113074-e324-4a91-9580-a75dcf8a08ea" providerId="ADAL" clId="{15197CC4-9F9C-47B4-99CF-40521ABC10A2}" dt="2025-01-08T09:41:06.501" v="7960" actId="1076"/>
          <ac:spMkLst>
            <pc:docMk/>
            <pc:sldMk cId="93296678" sldId="290"/>
            <ac:spMk id="23" creationId="{8381A129-000C-2E55-53C0-9D794F257131}"/>
          </ac:spMkLst>
        </pc:spChg>
        <pc:spChg chg="add mod">
          <ac:chgData name="Louise Terryn" userId="d5113074-e324-4a91-9580-a75dcf8a08ea" providerId="ADAL" clId="{15197CC4-9F9C-47B4-99CF-40521ABC10A2}" dt="2025-01-08T09:41:16.581" v="7962" actId="1076"/>
          <ac:spMkLst>
            <pc:docMk/>
            <pc:sldMk cId="93296678" sldId="290"/>
            <ac:spMk id="24" creationId="{2411F08F-9008-90C3-CE31-88AC68B62593}"/>
          </ac:spMkLst>
        </pc:spChg>
        <pc:picChg chg="add mod">
          <ac:chgData name="Louise Terryn" userId="d5113074-e324-4a91-9580-a75dcf8a08ea" providerId="ADAL" clId="{15197CC4-9F9C-47B4-99CF-40521ABC10A2}" dt="2025-01-08T09:40:09.411" v="7940" actId="1076"/>
          <ac:picMkLst>
            <pc:docMk/>
            <pc:sldMk cId="93296678" sldId="290"/>
            <ac:picMk id="2" creationId="{E2D4CC97-222F-F595-F0D3-B34AB798B304}"/>
          </ac:picMkLst>
        </pc:picChg>
        <pc:picChg chg="add mod">
          <ac:chgData name="Louise Terryn" userId="d5113074-e324-4a91-9580-a75dcf8a08ea" providerId="ADAL" clId="{15197CC4-9F9C-47B4-99CF-40521ABC10A2}" dt="2025-01-08T09:40:26.558" v="7941"/>
          <ac:picMkLst>
            <pc:docMk/>
            <pc:sldMk cId="93296678" sldId="290"/>
            <ac:picMk id="6" creationId="{4FD92E99-81F9-8D38-7D85-F7D2B6EB987E}"/>
          </ac:picMkLst>
        </pc:picChg>
        <pc:picChg chg="add mod">
          <ac:chgData name="Louise Terryn" userId="d5113074-e324-4a91-9580-a75dcf8a08ea" providerId="ADAL" clId="{15197CC4-9F9C-47B4-99CF-40521ABC10A2}" dt="2025-01-08T09:40:26.558" v="7941"/>
          <ac:picMkLst>
            <pc:docMk/>
            <pc:sldMk cId="93296678" sldId="290"/>
            <ac:picMk id="9" creationId="{94ADD62E-F6FD-31D7-B490-6A19E9926B83}"/>
          </ac:picMkLst>
        </pc:picChg>
        <pc:picChg chg="add mod">
          <ac:chgData name="Louise Terryn" userId="d5113074-e324-4a91-9580-a75dcf8a08ea" providerId="ADAL" clId="{15197CC4-9F9C-47B4-99CF-40521ABC10A2}" dt="2025-01-08T09:40:32.776" v="7943"/>
          <ac:picMkLst>
            <pc:docMk/>
            <pc:sldMk cId="93296678" sldId="290"/>
            <ac:picMk id="12" creationId="{1A9BB3A6-2BF0-3CC5-6A3E-B8130DB330F5}"/>
          </ac:picMkLst>
        </pc:picChg>
        <pc:picChg chg="add mod">
          <ac:chgData name="Louise Terryn" userId="d5113074-e324-4a91-9580-a75dcf8a08ea" providerId="ADAL" clId="{15197CC4-9F9C-47B4-99CF-40521ABC10A2}" dt="2025-01-08T09:40:32.776" v="7943"/>
          <ac:picMkLst>
            <pc:docMk/>
            <pc:sldMk cId="93296678" sldId="290"/>
            <ac:picMk id="13" creationId="{20303825-0621-7467-7FB5-EECF259A2E76}"/>
          </ac:picMkLst>
        </pc:picChg>
      </pc:sldChg>
      <pc:sldChg chg="addSp modSp add setBg">
        <pc:chgData name="Louise Terryn" userId="d5113074-e324-4a91-9580-a75dcf8a08ea" providerId="ADAL" clId="{15197CC4-9F9C-47B4-99CF-40521ABC10A2}" dt="2025-01-08T12:42:58.445" v="13024"/>
        <pc:sldMkLst>
          <pc:docMk/>
          <pc:sldMk cId="3238821090" sldId="290"/>
        </pc:sldMkLst>
        <pc:spChg chg="add mod">
          <ac:chgData name="Louise Terryn" userId="d5113074-e324-4a91-9580-a75dcf8a08ea" providerId="ADAL" clId="{15197CC4-9F9C-47B4-99CF-40521ABC10A2}" dt="2025-01-08T12:42:58.445" v="13024"/>
          <ac:spMkLst>
            <pc:docMk/>
            <pc:sldMk cId="3238821090" sldId="290"/>
            <ac:spMk id="2" creationId="{021973D3-0FE9-F44F-40B9-AAC304F17D0E}"/>
          </ac:spMkLst>
        </pc:spChg>
      </pc:sldChg>
      <pc:sldChg chg="addSp modSp mod">
        <pc:chgData name="Louise Terryn" userId="d5113074-e324-4a91-9580-a75dcf8a08ea" providerId="ADAL" clId="{15197CC4-9F9C-47B4-99CF-40521ABC10A2}" dt="2025-01-08T12:42:58.445" v="13024"/>
        <pc:sldMkLst>
          <pc:docMk/>
          <pc:sldMk cId="151226714" sldId="291"/>
        </pc:sldMkLst>
        <pc:spChg chg="mod">
          <ac:chgData name="Louise Terryn" userId="d5113074-e324-4a91-9580-a75dcf8a08ea" providerId="ADAL" clId="{15197CC4-9F9C-47B4-99CF-40521ABC10A2}" dt="2025-01-08T08:25:01.286" v="5801" actId="20577"/>
          <ac:spMkLst>
            <pc:docMk/>
            <pc:sldMk cId="151226714" sldId="291"/>
            <ac:spMk id="2" creationId="{8E259866-22AE-9496-0A6A-950318503ADF}"/>
          </ac:spMkLst>
        </pc:spChg>
        <pc:spChg chg="mod">
          <ac:chgData name="Louise Terryn" userId="d5113074-e324-4a91-9580-a75dcf8a08ea" providerId="ADAL" clId="{15197CC4-9F9C-47B4-99CF-40521ABC10A2}" dt="2025-01-08T12:42:58.445" v="13024"/>
          <ac:spMkLst>
            <pc:docMk/>
            <pc:sldMk cId="151226714" sldId="291"/>
            <ac:spMk id="3" creationId="{77E8ECB7-EA07-04F3-91A1-2562E73DE792}"/>
          </ac:spMkLst>
        </pc:spChg>
        <pc:spChg chg="add mod">
          <ac:chgData name="Louise Terryn" userId="d5113074-e324-4a91-9580-a75dcf8a08ea" providerId="ADAL" clId="{15197CC4-9F9C-47B4-99CF-40521ABC10A2}" dt="2025-01-08T08:24:02.040" v="5768" actId="20577"/>
          <ac:spMkLst>
            <pc:docMk/>
            <pc:sldMk cId="151226714" sldId="291"/>
            <ac:spMk id="8" creationId="{0A9DD36E-8C2D-0911-CF46-6A0AFA1A20BF}"/>
          </ac:spMkLst>
        </pc:spChg>
        <pc:spChg chg="add mod">
          <ac:chgData name="Louise Terryn" userId="d5113074-e324-4a91-9580-a75dcf8a08ea" providerId="ADAL" clId="{15197CC4-9F9C-47B4-99CF-40521ABC10A2}" dt="2025-01-08T08:24:31.972" v="5790" actId="14100"/>
          <ac:spMkLst>
            <pc:docMk/>
            <pc:sldMk cId="151226714" sldId="291"/>
            <ac:spMk id="9" creationId="{C79815E4-3AAD-59E2-FC3B-1E4F73D4F096}"/>
          </ac:spMkLst>
        </pc:spChg>
        <pc:spChg chg="add mod">
          <ac:chgData name="Louise Terryn" userId="d5113074-e324-4a91-9580-a75dcf8a08ea" providerId="ADAL" clId="{15197CC4-9F9C-47B4-99CF-40521ABC10A2}" dt="2025-01-08T11:50:54.365" v="10811"/>
          <ac:spMkLst>
            <pc:docMk/>
            <pc:sldMk cId="151226714" sldId="291"/>
            <ac:spMk id="10" creationId="{6DCE896B-22E7-21DC-4835-E331C0624DF3}"/>
          </ac:spMkLst>
        </pc:spChg>
        <pc:picChg chg="add mod">
          <ac:chgData name="Louise Terryn" userId="d5113074-e324-4a91-9580-a75dcf8a08ea" providerId="ADAL" clId="{15197CC4-9F9C-47B4-99CF-40521ABC10A2}" dt="2025-01-08T08:22:33.682" v="5710" actId="1076"/>
          <ac:picMkLst>
            <pc:docMk/>
            <pc:sldMk cId="151226714" sldId="291"/>
            <ac:picMk id="6" creationId="{B3A24E7C-8843-CC6C-0696-4479594CDCA5}"/>
          </ac:picMkLst>
        </pc:picChg>
        <pc:picChg chg="add mod">
          <ac:chgData name="Louise Terryn" userId="d5113074-e324-4a91-9580-a75dcf8a08ea" providerId="ADAL" clId="{15197CC4-9F9C-47B4-99CF-40521ABC10A2}" dt="2025-01-08T08:22:35.963" v="5711" actId="1076"/>
          <ac:picMkLst>
            <pc:docMk/>
            <pc:sldMk cId="151226714" sldId="291"/>
            <ac:picMk id="7" creationId="{F22E42AC-E519-F509-7E59-BB0E0D10FD55}"/>
          </ac:picMkLst>
        </pc:picChg>
      </pc:sldChg>
      <pc:sldChg chg="addSp delSp modSp add mod">
        <pc:chgData name="Louise Terryn" userId="d5113074-e324-4a91-9580-a75dcf8a08ea" providerId="ADAL" clId="{15197CC4-9F9C-47B4-99CF-40521ABC10A2}" dt="2025-01-08T12:42:58.445" v="13024"/>
        <pc:sldMkLst>
          <pc:docMk/>
          <pc:sldMk cId="1257661321" sldId="292"/>
        </pc:sldMkLst>
        <pc:spChg chg="add mod">
          <ac:chgData name="Louise Terryn" userId="d5113074-e324-4a91-9580-a75dcf8a08ea" providerId="ADAL" clId="{15197CC4-9F9C-47B4-99CF-40521ABC10A2}" dt="2025-01-08T12:42:58.445" v="13024"/>
          <ac:spMkLst>
            <pc:docMk/>
            <pc:sldMk cId="1257661321" sldId="292"/>
            <ac:spMk id="2" creationId="{3B95D2E9-6821-6B48-0BB6-687FE0D80904}"/>
          </ac:spMkLst>
        </pc:spChg>
        <pc:spChg chg="del">
          <ac:chgData name="Louise Terryn" userId="d5113074-e324-4a91-9580-a75dcf8a08ea" providerId="ADAL" clId="{15197CC4-9F9C-47B4-99CF-40521ABC10A2}" dt="2025-01-08T11:53:24.682" v="10874" actId="478"/>
          <ac:spMkLst>
            <pc:docMk/>
            <pc:sldMk cId="1257661321" sldId="292"/>
            <ac:spMk id="3" creationId="{68ACB4D7-4A31-DAEF-5834-A2BB0E4B150B}"/>
          </ac:spMkLst>
        </pc:spChg>
      </pc:sldChg>
      <pc:sldChg chg="del">
        <pc:chgData name="Louise Terryn" userId="d5113074-e324-4a91-9580-a75dcf8a08ea" providerId="ADAL" clId="{15197CC4-9F9C-47B4-99CF-40521ABC10A2}" dt="2025-01-08T10:13:09.445" v="8948" actId="2696"/>
        <pc:sldMkLst>
          <pc:docMk/>
          <pc:sldMk cId="3659938961" sldId="292"/>
        </pc:sldMkLst>
      </pc:sldChg>
      <pc:sldChg chg="addSp delSp modSp add mod">
        <pc:chgData name="Louise Terryn" userId="d5113074-e324-4a91-9580-a75dcf8a08ea" providerId="ADAL" clId="{15197CC4-9F9C-47B4-99CF-40521ABC10A2}" dt="2025-01-08T13:10:00.438" v="13768" actId="1076"/>
        <pc:sldMkLst>
          <pc:docMk/>
          <pc:sldMk cId="1790566835" sldId="293"/>
        </pc:sldMkLst>
        <pc:spChg chg="del">
          <ac:chgData name="Louise Terryn" userId="d5113074-e324-4a91-9580-a75dcf8a08ea" providerId="ADAL" clId="{15197CC4-9F9C-47B4-99CF-40521ABC10A2}" dt="2025-01-08T11:53:28.392" v="10876" actId="478"/>
          <ac:spMkLst>
            <pc:docMk/>
            <pc:sldMk cId="1790566835" sldId="293"/>
            <ac:spMk id="3" creationId="{68ACB4D7-4A31-DAEF-5834-A2BB0E4B150B}"/>
          </ac:spMkLst>
        </pc:spChg>
        <pc:spChg chg="mod">
          <ac:chgData name="Louise Terryn" userId="d5113074-e324-4a91-9580-a75dcf8a08ea" providerId="ADAL" clId="{15197CC4-9F9C-47B4-99CF-40521ABC10A2}" dt="2025-01-08T13:09:48.621" v="13765" actId="1076"/>
          <ac:spMkLst>
            <pc:docMk/>
            <pc:sldMk cId="1790566835" sldId="293"/>
            <ac:spMk id="5" creationId="{45C54F7C-8315-72E7-9DAD-258FEF7FAA2C}"/>
          </ac:spMkLst>
        </pc:spChg>
        <pc:spChg chg="add mod">
          <ac:chgData name="Louise Terryn" userId="d5113074-e324-4a91-9580-a75dcf8a08ea" providerId="ADAL" clId="{15197CC4-9F9C-47B4-99CF-40521ABC10A2}" dt="2025-01-08T12:42:58.445" v="13024"/>
          <ac:spMkLst>
            <pc:docMk/>
            <pc:sldMk cId="1790566835" sldId="293"/>
            <ac:spMk id="6" creationId="{D0C3B36E-772B-1C64-7A37-A0B2210DC3AF}"/>
          </ac:spMkLst>
        </pc:spChg>
        <pc:spChg chg="add mod">
          <ac:chgData name="Louise Terryn" userId="d5113074-e324-4a91-9580-a75dcf8a08ea" providerId="ADAL" clId="{15197CC4-9F9C-47B4-99CF-40521ABC10A2}" dt="2025-01-08T13:10:00.438" v="13768" actId="1076"/>
          <ac:spMkLst>
            <pc:docMk/>
            <pc:sldMk cId="1790566835" sldId="293"/>
            <ac:spMk id="7" creationId="{25F6409C-04E8-9E45-7858-B8FBFEAF5388}"/>
          </ac:spMkLst>
        </pc:spChg>
      </pc:sldChg>
      <pc:sldChg chg="del">
        <pc:chgData name="Louise Terryn" userId="d5113074-e324-4a91-9580-a75dcf8a08ea" providerId="ADAL" clId="{15197CC4-9F9C-47B4-99CF-40521ABC10A2}" dt="2025-01-08T10:13:09.445" v="8948" actId="2696"/>
        <pc:sldMkLst>
          <pc:docMk/>
          <pc:sldMk cId="2937317800" sldId="293"/>
        </pc:sldMkLst>
      </pc:sldChg>
      <pc:sldChg chg="addSp delSp modSp mod">
        <pc:chgData name="Louise Terryn" userId="d5113074-e324-4a91-9580-a75dcf8a08ea" providerId="ADAL" clId="{15197CC4-9F9C-47B4-99CF-40521ABC10A2}" dt="2025-01-08T12:42:58.445" v="13024"/>
        <pc:sldMkLst>
          <pc:docMk/>
          <pc:sldMk cId="4007960103" sldId="294"/>
        </pc:sldMkLst>
        <pc:spChg chg="add mod">
          <ac:chgData name="Louise Terryn" userId="d5113074-e324-4a91-9580-a75dcf8a08ea" providerId="ADAL" clId="{15197CC4-9F9C-47B4-99CF-40521ABC10A2}" dt="2025-01-08T12:42:58.445" v="13024"/>
          <ac:spMkLst>
            <pc:docMk/>
            <pc:sldMk cId="4007960103" sldId="294"/>
            <ac:spMk id="2" creationId="{AFC26B08-F919-7705-BA89-098D1B82BC72}"/>
          </ac:spMkLst>
        </pc:spChg>
        <pc:spChg chg="del">
          <ac:chgData name="Louise Terryn" userId="d5113074-e324-4a91-9580-a75dcf8a08ea" providerId="ADAL" clId="{15197CC4-9F9C-47B4-99CF-40521ABC10A2}" dt="2025-01-08T11:52:55.979" v="10861" actId="478"/>
          <ac:spMkLst>
            <pc:docMk/>
            <pc:sldMk cId="4007960103" sldId="294"/>
            <ac:spMk id="3" creationId="{8173EAC1-A956-E867-8B4D-A19D5791D208}"/>
          </ac:spMkLst>
        </pc:spChg>
      </pc:sldChg>
      <pc:sldChg chg="addSp delSp modSp mod">
        <pc:chgData name="Louise Terryn" userId="d5113074-e324-4a91-9580-a75dcf8a08ea" providerId="ADAL" clId="{15197CC4-9F9C-47B4-99CF-40521ABC10A2}" dt="2025-01-08T12:42:58.445" v="13024"/>
        <pc:sldMkLst>
          <pc:docMk/>
          <pc:sldMk cId="3656698489" sldId="295"/>
        </pc:sldMkLst>
        <pc:spChg chg="del">
          <ac:chgData name="Louise Terryn" userId="d5113074-e324-4a91-9580-a75dcf8a08ea" providerId="ADAL" clId="{15197CC4-9F9C-47B4-99CF-40521ABC10A2}" dt="2025-01-08T11:52:59.211" v="10863" actId="478"/>
          <ac:spMkLst>
            <pc:docMk/>
            <pc:sldMk cId="3656698489" sldId="295"/>
            <ac:spMk id="3" creationId="{8173EAC1-A956-E867-8B4D-A19D5791D208}"/>
          </ac:spMkLst>
        </pc:spChg>
        <pc:spChg chg="add mod">
          <ac:chgData name="Louise Terryn" userId="d5113074-e324-4a91-9580-a75dcf8a08ea" providerId="ADAL" clId="{15197CC4-9F9C-47B4-99CF-40521ABC10A2}" dt="2025-01-08T12:42:58.445" v="13024"/>
          <ac:spMkLst>
            <pc:docMk/>
            <pc:sldMk cId="3656698489" sldId="295"/>
            <ac:spMk id="5" creationId="{9CB94A3E-3A77-784D-B0F2-FC9379EB2500}"/>
          </ac:spMkLst>
        </pc:spChg>
        <pc:spChg chg="mod">
          <ac:chgData name="Louise Terryn" userId="d5113074-e324-4a91-9580-a75dcf8a08ea" providerId="ADAL" clId="{15197CC4-9F9C-47B4-99CF-40521ABC10A2}" dt="2025-01-08T10:31:21.748" v="9922" actId="20577"/>
          <ac:spMkLst>
            <pc:docMk/>
            <pc:sldMk cId="3656698489" sldId="295"/>
            <ac:spMk id="7" creationId="{48698CFC-DFB1-E041-9DBB-5ACC5298262C}"/>
          </ac:spMkLst>
        </pc:spChg>
      </pc:sldChg>
      <pc:sldChg chg="modSp mod">
        <pc:chgData name="Louise Terryn" userId="d5113074-e324-4a91-9580-a75dcf8a08ea" providerId="ADAL" clId="{15197CC4-9F9C-47B4-99CF-40521ABC10A2}" dt="2025-01-08T11:59:00.696" v="11052" actId="20577"/>
        <pc:sldMkLst>
          <pc:docMk/>
          <pc:sldMk cId="2775171046" sldId="296"/>
        </pc:sldMkLst>
        <pc:spChg chg="mod">
          <ac:chgData name="Louise Terryn" userId="d5113074-e324-4a91-9580-a75dcf8a08ea" providerId="ADAL" clId="{15197CC4-9F9C-47B4-99CF-40521ABC10A2}" dt="2025-01-08T11:59:00.696" v="11052" actId="20577"/>
          <ac:spMkLst>
            <pc:docMk/>
            <pc:sldMk cId="2775171046" sldId="296"/>
            <ac:spMk id="14" creationId="{02BFCA17-4532-22E8-3DCE-1EB58CD030C0}"/>
          </ac:spMkLst>
        </pc:spChg>
      </pc:sldChg>
      <pc:sldChg chg="modSp mod">
        <pc:chgData name="Louise Terryn" userId="d5113074-e324-4a91-9580-a75dcf8a08ea" providerId="ADAL" clId="{15197CC4-9F9C-47B4-99CF-40521ABC10A2}" dt="2025-01-08T11:59:04.548" v="11059" actId="20577"/>
        <pc:sldMkLst>
          <pc:docMk/>
          <pc:sldMk cId="2186790826" sldId="297"/>
        </pc:sldMkLst>
        <pc:spChg chg="mod">
          <ac:chgData name="Louise Terryn" userId="d5113074-e324-4a91-9580-a75dcf8a08ea" providerId="ADAL" clId="{15197CC4-9F9C-47B4-99CF-40521ABC10A2}" dt="2025-01-08T11:59:04.548" v="11059" actId="20577"/>
          <ac:spMkLst>
            <pc:docMk/>
            <pc:sldMk cId="2186790826" sldId="297"/>
            <ac:spMk id="14" creationId="{02BFCA17-4532-22E8-3DCE-1EB58CD030C0}"/>
          </ac:spMkLst>
        </pc:spChg>
      </pc:sldChg>
      <pc:sldChg chg="modSp mod">
        <pc:chgData name="Louise Terryn" userId="d5113074-e324-4a91-9580-a75dcf8a08ea" providerId="ADAL" clId="{15197CC4-9F9C-47B4-99CF-40521ABC10A2}" dt="2025-01-08T11:59:14.897" v="11073" actId="20577"/>
        <pc:sldMkLst>
          <pc:docMk/>
          <pc:sldMk cId="3291936816" sldId="298"/>
        </pc:sldMkLst>
        <pc:spChg chg="mod">
          <ac:chgData name="Louise Terryn" userId="d5113074-e324-4a91-9580-a75dcf8a08ea" providerId="ADAL" clId="{15197CC4-9F9C-47B4-99CF-40521ABC10A2}" dt="2025-01-08T11:59:14.897" v="11073" actId="20577"/>
          <ac:spMkLst>
            <pc:docMk/>
            <pc:sldMk cId="3291936816" sldId="298"/>
            <ac:spMk id="14" creationId="{02BFCA17-4532-22E8-3DCE-1EB58CD030C0}"/>
          </ac:spMkLst>
        </pc:spChg>
      </pc:sldChg>
      <pc:sldChg chg="modSp mod">
        <pc:chgData name="Louise Terryn" userId="d5113074-e324-4a91-9580-a75dcf8a08ea" providerId="ADAL" clId="{15197CC4-9F9C-47B4-99CF-40521ABC10A2}" dt="2025-01-08T11:58:15.651" v="11013" actId="20577"/>
        <pc:sldMkLst>
          <pc:docMk/>
          <pc:sldMk cId="3571440706" sldId="299"/>
        </pc:sldMkLst>
        <pc:spChg chg="mod">
          <ac:chgData name="Louise Terryn" userId="d5113074-e324-4a91-9580-a75dcf8a08ea" providerId="ADAL" clId="{15197CC4-9F9C-47B4-99CF-40521ABC10A2}" dt="2025-01-08T11:58:15.651" v="11013" actId="20577"/>
          <ac:spMkLst>
            <pc:docMk/>
            <pc:sldMk cId="3571440706" sldId="299"/>
            <ac:spMk id="14" creationId="{02BFCA17-4532-22E8-3DCE-1EB58CD030C0}"/>
          </ac:spMkLst>
        </pc:spChg>
      </pc:sldChg>
      <pc:sldChg chg="addSp delSp modSp mod">
        <pc:chgData name="Louise Terryn" userId="d5113074-e324-4a91-9580-a75dcf8a08ea" providerId="ADAL" clId="{15197CC4-9F9C-47B4-99CF-40521ABC10A2}" dt="2025-01-08T13:11:29.222" v="14020" actId="1076"/>
        <pc:sldMkLst>
          <pc:docMk/>
          <pc:sldMk cId="1838580048" sldId="300"/>
        </pc:sldMkLst>
        <pc:spChg chg="del">
          <ac:chgData name="Louise Terryn" userId="d5113074-e324-4a91-9580-a75dcf8a08ea" providerId="ADAL" clId="{15197CC4-9F9C-47B4-99CF-40521ABC10A2}" dt="2025-01-08T11:53:36.876" v="10878" actId="478"/>
          <ac:spMkLst>
            <pc:docMk/>
            <pc:sldMk cId="1838580048" sldId="300"/>
            <ac:spMk id="3" creationId="{8173EAC1-A956-E867-8B4D-A19D5791D208}"/>
          </ac:spMkLst>
        </pc:spChg>
        <pc:spChg chg="add mod">
          <ac:chgData name="Louise Terryn" userId="d5113074-e324-4a91-9580-a75dcf8a08ea" providerId="ADAL" clId="{15197CC4-9F9C-47B4-99CF-40521ABC10A2}" dt="2025-01-08T12:42:58.445" v="13024"/>
          <ac:spMkLst>
            <pc:docMk/>
            <pc:sldMk cId="1838580048" sldId="300"/>
            <ac:spMk id="5" creationId="{41DA315B-F39F-E829-9023-3A92612147E3}"/>
          </ac:spMkLst>
        </pc:spChg>
        <pc:spChg chg="add mod">
          <ac:chgData name="Louise Terryn" userId="d5113074-e324-4a91-9580-a75dcf8a08ea" providerId="ADAL" clId="{15197CC4-9F9C-47B4-99CF-40521ABC10A2}" dt="2025-01-08T13:11:29.222" v="14020" actId="1076"/>
          <ac:spMkLst>
            <pc:docMk/>
            <pc:sldMk cId="1838580048" sldId="300"/>
            <ac:spMk id="6" creationId="{9511E0E4-1DF6-9ABE-1D41-B1469B809A1B}"/>
          </ac:spMkLst>
        </pc:spChg>
        <pc:spChg chg="mod">
          <ac:chgData name="Louise Terryn" userId="d5113074-e324-4a91-9580-a75dcf8a08ea" providerId="ADAL" clId="{15197CC4-9F9C-47B4-99CF-40521ABC10A2}" dt="2025-01-08T10:32:26.478" v="9925" actId="20577"/>
          <ac:spMkLst>
            <pc:docMk/>
            <pc:sldMk cId="1838580048" sldId="300"/>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117025395" sldId="301"/>
        </pc:sldMkLst>
        <pc:spChg chg="add mod">
          <ac:chgData name="Louise Terryn" userId="d5113074-e324-4a91-9580-a75dcf8a08ea" providerId="ADAL" clId="{15197CC4-9F9C-47B4-99CF-40521ABC10A2}" dt="2025-01-08T12:42:58.445" v="13024"/>
          <ac:spMkLst>
            <pc:docMk/>
            <pc:sldMk cId="1117025395" sldId="301"/>
            <ac:spMk id="2" creationId="{2A9EB7CD-C818-CE97-7C27-81098D2F11BA}"/>
          </ac:spMkLst>
        </pc:spChg>
        <pc:spChg chg="del">
          <ac:chgData name="Louise Terryn" userId="d5113074-e324-4a91-9580-a75dcf8a08ea" providerId="ADAL" clId="{15197CC4-9F9C-47B4-99CF-40521ABC10A2}" dt="2025-01-08T11:53:42.007" v="10880" actId="478"/>
          <ac:spMkLst>
            <pc:docMk/>
            <pc:sldMk cId="1117025395" sldId="301"/>
            <ac:spMk id="3" creationId="{8173EAC1-A956-E867-8B4D-A19D5791D208}"/>
          </ac:spMkLst>
        </pc:spChg>
      </pc:sldChg>
      <pc:sldChg chg="addSp delSp modSp mod">
        <pc:chgData name="Louise Terryn" userId="d5113074-e324-4a91-9580-a75dcf8a08ea" providerId="ADAL" clId="{15197CC4-9F9C-47B4-99CF-40521ABC10A2}" dt="2025-01-08T12:42:58.445" v="13024"/>
        <pc:sldMkLst>
          <pc:docMk/>
          <pc:sldMk cId="2419180066" sldId="302"/>
        </pc:sldMkLst>
        <pc:spChg chg="del">
          <ac:chgData name="Louise Terryn" userId="d5113074-e324-4a91-9580-a75dcf8a08ea" providerId="ADAL" clId="{15197CC4-9F9C-47B4-99CF-40521ABC10A2}" dt="2025-01-08T11:53:47.409" v="10882" actId="478"/>
          <ac:spMkLst>
            <pc:docMk/>
            <pc:sldMk cId="2419180066" sldId="302"/>
            <ac:spMk id="3" creationId="{8173EAC1-A956-E867-8B4D-A19D5791D208}"/>
          </ac:spMkLst>
        </pc:spChg>
        <pc:spChg chg="add mod">
          <ac:chgData name="Louise Terryn" userId="d5113074-e324-4a91-9580-a75dcf8a08ea" providerId="ADAL" clId="{15197CC4-9F9C-47B4-99CF-40521ABC10A2}" dt="2025-01-08T12:42:58.445" v="13024"/>
          <ac:spMkLst>
            <pc:docMk/>
            <pc:sldMk cId="2419180066" sldId="302"/>
            <ac:spMk id="5" creationId="{8314BAA2-E2FC-52DD-AB85-51D5524C5278}"/>
          </ac:spMkLst>
        </pc:spChg>
      </pc:sldChg>
      <pc:sldChg chg="addSp delSp modSp mod">
        <pc:chgData name="Louise Terryn" userId="d5113074-e324-4a91-9580-a75dcf8a08ea" providerId="ADAL" clId="{15197CC4-9F9C-47B4-99CF-40521ABC10A2}" dt="2025-01-08T12:42:58.445" v="13024"/>
        <pc:sldMkLst>
          <pc:docMk/>
          <pc:sldMk cId="4210589189" sldId="303"/>
        </pc:sldMkLst>
        <pc:spChg chg="add mod">
          <ac:chgData name="Louise Terryn" userId="d5113074-e324-4a91-9580-a75dcf8a08ea" providerId="ADAL" clId="{15197CC4-9F9C-47B4-99CF-40521ABC10A2}" dt="2025-01-08T12:42:58.445" v="13024"/>
          <ac:spMkLst>
            <pc:docMk/>
            <pc:sldMk cId="4210589189" sldId="303"/>
            <ac:spMk id="2" creationId="{07E5E053-922C-EA68-72FB-53B51246349C}"/>
          </ac:spMkLst>
        </pc:spChg>
        <pc:spChg chg="del">
          <ac:chgData name="Louise Terryn" userId="d5113074-e324-4a91-9580-a75dcf8a08ea" providerId="ADAL" clId="{15197CC4-9F9C-47B4-99CF-40521ABC10A2}" dt="2025-01-08T11:53:50.878" v="10884" actId="478"/>
          <ac:spMkLst>
            <pc:docMk/>
            <pc:sldMk cId="4210589189" sldId="303"/>
            <ac:spMk id="3" creationId="{8173EAC1-A956-E867-8B4D-A19D5791D208}"/>
          </ac:spMkLst>
        </pc:spChg>
      </pc:sldChg>
      <pc:sldChg chg="addSp delSp modSp mod">
        <pc:chgData name="Louise Terryn" userId="d5113074-e324-4a91-9580-a75dcf8a08ea" providerId="ADAL" clId="{15197CC4-9F9C-47B4-99CF-40521ABC10A2}" dt="2025-01-08T12:42:58.445" v="13024"/>
        <pc:sldMkLst>
          <pc:docMk/>
          <pc:sldMk cId="1441716768" sldId="304"/>
        </pc:sldMkLst>
        <pc:spChg chg="del">
          <ac:chgData name="Louise Terryn" userId="d5113074-e324-4a91-9580-a75dcf8a08ea" providerId="ADAL" clId="{15197CC4-9F9C-47B4-99CF-40521ABC10A2}" dt="2025-01-08T11:54:08.264" v="10891" actId="478"/>
          <ac:spMkLst>
            <pc:docMk/>
            <pc:sldMk cId="1441716768" sldId="304"/>
            <ac:spMk id="3" creationId="{8173EAC1-A956-E867-8B4D-A19D5791D208}"/>
          </ac:spMkLst>
        </pc:spChg>
        <pc:spChg chg="mod">
          <ac:chgData name="Louise Terryn" userId="d5113074-e324-4a91-9580-a75dcf8a08ea" providerId="ADAL" clId="{15197CC4-9F9C-47B4-99CF-40521ABC10A2}" dt="2025-01-08T10:34:11.060" v="9931" actId="20577"/>
          <ac:spMkLst>
            <pc:docMk/>
            <pc:sldMk cId="1441716768" sldId="304"/>
            <ac:spMk id="7" creationId="{48698CFC-DFB1-E041-9DBB-5ACC5298262C}"/>
          </ac:spMkLst>
        </pc:spChg>
        <pc:spChg chg="add mod">
          <ac:chgData name="Louise Terryn" userId="d5113074-e324-4a91-9580-a75dcf8a08ea" providerId="ADAL" clId="{15197CC4-9F9C-47B4-99CF-40521ABC10A2}" dt="2025-01-08T12:42:58.445" v="13024"/>
          <ac:spMkLst>
            <pc:docMk/>
            <pc:sldMk cId="1441716768" sldId="304"/>
            <ac:spMk id="12" creationId="{58619D6B-BFA9-A4AA-2736-3364F368D208}"/>
          </ac:spMkLst>
        </pc:spChg>
        <pc:picChg chg="mod">
          <ac:chgData name="Louise Terryn" userId="d5113074-e324-4a91-9580-a75dcf8a08ea" providerId="ADAL" clId="{15197CC4-9F9C-47B4-99CF-40521ABC10A2}" dt="2025-01-08T10:34:17.812" v="9932" actId="1076"/>
          <ac:picMkLst>
            <pc:docMk/>
            <pc:sldMk cId="1441716768" sldId="304"/>
            <ac:picMk id="5" creationId="{3B010553-D17F-3176-D8C1-FF6C7976BCF0}"/>
          </ac:picMkLst>
        </pc:picChg>
      </pc:sldChg>
      <pc:sldChg chg="addSp delSp modSp mod">
        <pc:chgData name="Louise Terryn" userId="d5113074-e324-4a91-9580-a75dcf8a08ea" providerId="ADAL" clId="{15197CC4-9F9C-47B4-99CF-40521ABC10A2}" dt="2025-01-08T13:16:14.684" v="14082" actId="1076"/>
        <pc:sldMkLst>
          <pc:docMk/>
          <pc:sldMk cId="163135603" sldId="305"/>
        </pc:sldMkLst>
        <pc:spChg chg="add mod">
          <ac:chgData name="Louise Terryn" userId="d5113074-e324-4a91-9580-a75dcf8a08ea" providerId="ADAL" clId="{15197CC4-9F9C-47B4-99CF-40521ABC10A2}" dt="2025-01-08T11:53:57.689" v="10888"/>
          <ac:spMkLst>
            <pc:docMk/>
            <pc:sldMk cId="163135603" sldId="305"/>
            <ac:spMk id="2" creationId="{DB52BA4E-9368-ED29-8F8C-97E9A063A359}"/>
          </ac:spMkLst>
        </pc:spChg>
        <pc:spChg chg="del mod">
          <ac:chgData name="Louise Terryn" userId="d5113074-e324-4a91-9580-a75dcf8a08ea" providerId="ADAL" clId="{15197CC4-9F9C-47B4-99CF-40521ABC10A2}" dt="2025-01-08T11:53:59.013" v="10889" actId="478"/>
          <ac:spMkLst>
            <pc:docMk/>
            <pc:sldMk cId="163135603" sldId="305"/>
            <ac:spMk id="3" creationId="{8173EAC1-A956-E867-8B4D-A19D5791D208}"/>
          </ac:spMkLst>
        </pc:spChg>
        <pc:spChg chg="add mod">
          <ac:chgData name="Louise Terryn" userId="d5113074-e324-4a91-9580-a75dcf8a08ea" providerId="ADAL" clId="{15197CC4-9F9C-47B4-99CF-40521ABC10A2}" dt="2025-01-08T12:42:58.445" v="13024"/>
          <ac:spMkLst>
            <pc:docMk/>
            <pc:sldMk cId="163135603" sldId="305"/>
            <ac:spMk id="5" creationId="{A1BFA8F6-3404-4977-9349-8434CF4896EB}"/>
          </ac:spMkLst>
        </pc:spChg>
        <pc:spChg chg="mod">
          <ac:chgData name="Louise Terryn" userId="d5113074-e324-4a91-9580-a75dcf8a08ea" providerId="ADAL" clId="{15197CC4-9F9C-47B4-99CF-40521ABC10A2}" dt="2025-01-08T13:14:19.097" v="14037" actId="5793"/>
          <ac:spMkLst>
            <pc:docMk/>
            <pc:sldMk cId="163135603" sldId="305"/>
            <ac:spMk id="7" creationId="{48698CFC-DFB1-E041-9DBB-5ACC5298262C}"/>
          </ac:spMkLst>
        </pc:spChg>
        <pc:spChg chg="add mod">
          <ac:chgData name="Louise Terryn" userId="d5113074-e324-4a91-9580-a75dcf8a08ea" providerId="ADAL" clId="{15197CC4-9F9C-47B4-99CF-40521ABC10A2}" dt="2025-01-08T13:16:14.684" v="14082" actId="1076"/>
          <ac:spMkLst>
            <pc:docMk/>
            <pc:sldMk cId="163135603" sldId="305"/>
            <ac:spMk id="10" creationId="{C6B00F8F-B9DE-E1B8-44A4-8F7DCDCB12D8}"/>
          </ac:spMkLst>
        </pc:spChg>
        <pc:spChg chg="add mod">
          <ac:chgData name="Louise Terryn" userId="d5113074-e324-4a91-9580-a75dcf8a08ea" providerId="ADAL" clId="{15197CC4-9F9C-47B4-99CF-40521ABC10A2}" dt="2025-01-08T13:16:14.684" v="14082" actId="1076"/>
          <ac:spMkLst>
            <pc:docMk/>
            <pc:sldMk cId="163135603" sldId="305"/>
            <ac:spMk id="11" creationId="{5F270233-F28A-DACB-7E80-2ABE95A5FC88}"/>
          </ac:spMkLst>
        </pc:spChg>
        <pc:picChg chg="add mod">
          <ac:chgData name="Louise Terryn" userId="d5113074-e324-4a91-9580-a75dcf8a08ea" providerId="ADAL" clId="{15197CC4-9F9C-47B4-99CF-40521ABC10A2}" dt="2025-01-08T13:16:14.684" v="14082" actId="1076"/>
          <ac:picMkLst>
            <pc:docMk/>
            <pc:sldMk cId="163135603" sldId="305"/>
            <ac:picMk id="6" creationId="{E4BC9472-F27B-6EFA-1FBB-4AB157A18CF9}"/>
          </ac:picMkLst>
        </pc:picChg>
        <pc:picChg chg="add mod">
          <ac:chgData name="Louise Terryn" userId="d5113074-e324-4a91-9580-a75dcf8a08ea" providerId="ADAL" clId="{15197CC4-9F9C-47B4-99CF-40521ABC10A2}" dt="2025-01-08T13:16:14.684" v="14082" actId="1076"/>
          <ac:picMkLst>
            <pc:docMk/>
            <pc:sldMk cId="163135603" sldId="305"/>
            <ac:picMk id="9" creationId="{AD2F3B48-A419-5606-2371-1A65AC113650}"/>
          </ac:picMkLst>
        </pc:picChg>
      </pc:sldChg>
      <pc:sldChg chg="addSp delSp modSp mod">
        <pc:chgData name="Louise Terryn" userId="d5113074-e324-4a91-9580-a75dcf8a08ea" providerId="ADAL" clId="{15197CC4-9F9C-47B4-99CF-40521ABC10A2}" dt="2025-01-08T12:42:58.445" v="13024"/>
        <pc:sldMkLst>
          <pc:docMk/>
          <pc:sldMk cId="4197644530" sldId="306"/>
        </pc:sldMkLst>
        <pc:spChg chg="add mod">
          <ac:chgData name="Louise Terryn" userId="d5113074-e324-4a91-9580-a75dcf8a08ea" providerId="ADAL" clId="{15197CC4-9F9C-47B4-99CF-40521ABC10A2}" dt="2025-01-08T12:42:58.445" v="13024"/>
          <ac:spMkLst>
            <pc:docMk/>
            <pc:sldMk cId="4197644530" sldId="306"/>
            <ac:spMk id="2" creationId="{33A48091-E445-C956-0006-6F109284ED67}"/>
          </ac:spMkLst>
        </pc:spChg>
        <pc:spChg chg="del">
          <ac:chgData name="Louise Terryn" userId="d5113074-e324-4a91-9580-a75dcf8a08ea" providerId="ADAL" clId="{15197CC4-9F9C-47B4-99CF-40521ABC10A2}" dt="2025-01-08T11:54:12.854" v="10893" actId="478"/>
          <ac:spMkLst>
            <pc:docMk/>
            <pc:sldMk cId="4197644530" sldId="306"/>
            <ac:spMk id="3" creationId="{8173EAC1-A956-E867-8B4D-A19D5791D208}"/>
          </ac:spMkLst>
        </pc:spChg>
        <pc:spChg chg="mod">
          <ac:chgData name="Louise Terryn" userId="d5113074-e324-4a91-9580-a75dcf8a08ea" providerId="ADAL" clId="{15197CC4-9F9C-47B4-99CF-40521ABC10A2}" dt="2025-01-08T10:35:19.912" v="9958" actId="20577"/>
          <ac:spMkLst>
            <pc:docMk/>
            <pc:sldMk cId="4197644530" sldId="306"/>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894820388" sldId="307"/>
        </pc:sldMkLst>
        <pc:spChg chg="del">
          <ac:chgData name="Louise Terryn" userId="d5113074-e324-4a91-9580-a75dcf8a08ea" providerId="ADAL" clId="{15197CC4-9F9C-47B4-99CF-40521ABC10A2}" dt="2025-01-08T11:54:16.970" v="10895" actId="478"/>
          <ac:spMkLst>
            <pc:docMk/>
            <pc:sldMk cId="1894820388" sldId="307"/>
            <ac:spMk id="3" creationId="{8173EAC1-A956-E867-8B4D-A19D5791D208}"/>
          </ac:spMkLst>
        </pc:spChg>
        <pc:spChg chg="add mod">
          <ac:chgData name="Louise Terryn" userId="d5113074-e324-4a91-9580-a75dcf8a08ea" providerId="ADAL" clId="{15197CC4-9F9C-47B4-99CF-40521ABC10A2}" dt="2025-01-08T12:42:58.445" v="13024"/>
          <ac:spMkLst>
            <pc:docMk/>
            <pc:sldMk cId="1894820388" sldId="307"/>
            <ac:spMk id="5" creationId="{EA8C93A3-9906-D25F-5F41-1A28E4FB1319}"/>
          </ac:spMkLst>
        </pc:spChg>
        <pc:spChg chg="mod">
          <ac:chgData name="Louise Terryn" userId="d5113074-e324-4a91-9580-a75dcf8a08ea" providerId="ADAL" clId="{15197CC4-9F9C-47B4-99CF-40521ABC10A2}" dt="2025-01-08T10:35:43.515" v="9959" actId="6549"/>
          <ac:spMkLst>
            <pc:docMk/>
            <pc:sldMk cId="1894820388" sldId="307"/>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1748030953" sldId="308"/>
        </pc:sldMkLst>
        <pc:spChg chg="del">
          <ac:chgData name="Louise Terryn" userId="d5113074-e324-4a91-9580-a75dcf8a08ea" providerId="ADAL" clId="{15197CC4-9F9C-47B4-99CF-40521ABC10A2}" dt="2025-01-08T11:54:21.112" v="10897" actId="478"/>
          <ac:spMkLst>
            <pc:docMk/>
            <pc:sldMk cId="1748030953" sldId="308"/>
            <ac:spMk id="3" creationId="{8173EAC1-A956-E867-8B4D-A19D5791D208}"/>
          </ac:spMkLst>
        </pc:spChg>
        <pc:spChg chg="add mod">
          <ac:chgData name="Louise Terryn" userId="d5113074-e324-4a91-9580-a75dcf8a08ea" providerId="ADAL" clId="{15197CC4-9F9C-47B4-99CF-40521ABC10A2}" dt="2025-01-08T12:42:58.445" v="13024"/>
          <ac:spMkLst>
            <pc:docMk/>
            <pc:sldMk cId="1748030953" sldId="308"/>
            <ac:spMk id="5" creationId="{EF86E001-05C6-83FC-8C4A-A986C83E2FCA}"/>
          </ac:spMkLst>
        </pc:spChg>
        <pc:spChg chg="mod">
          <ac:chgData name="Louise Terryn" userId="d5113074-e324-4a91-9580-a75dcf8a08ea" providerId="ADAL" clId="{15197CC4-9F9C-47B4-99CF-40521ABC10A2}" dt="2025-01-08T10:37:26.011" v="9968" actId="6549"/>
          <ac:spMkLst>
            <pc:docMk/>
            <pc:sldMk cId="1748030953" sldId="308"/>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277708730" sldId="309"/>
        </pc:sldMkLst>
        <pc:spChg chg="del mod">
          <ac:chgData name="Louise Terryn" userId="d5113074-e324-4a91-9580-a75dcf8a08ea" providerId="ADAL" clId="{15197CC4-9F9C-47B4-99CF-40521ABC10A2}" dt="2025-01-08T11:54:33.106" v="10904" actId="478"/>
          <ac:spMkLst>
            <pc:docMk/>
            <pc:sldMk cId="2277708730" sldId="309"/>
            <ac:spMk id="3" creationId="{8173EAC1-A956-E867-8B4D-A19D5791D208}"/>
          </ac:spMkLst>
        </pc:spChg>
        <pc:spChg chg="add mod">
          <ac:chgData name="Louise Terryn" userId="d5113074-e324-4a91-9580-a75dcf8a08ea" providerId="ADAL" clId="{15197CC4-9F9C-47B4-99CF-40521ABC10A2}" dt="2025-01-08T11:54:30.463" v="10903"/>
          <ac:spMkLst>
            <pc:docMk/>
            <pc:sldMk cId="2277708730" sldId="309"/>
            <ac:spMk id="6" creationId="{45F7BA09-ADAE-FB20-CAF3-CFAAD91476A9}"/>
          </ac:spMkLst>
        </pc:spChg>
        <pc:spChg chg="add mod">
          <ac:chgData name="Louise Terryn" userId="d5113074-e324-4a91-9580-a75dcf8a08ea" providerId="ADAL" clId="{15197CC4-9F9C-47B4-99CF-40521ABC10A2}" dt="2025-01-08T12:42:58.445" v="13024"/>
          <ac:spMkLst>
            <pc:docMk/>
            <pc:sldMk cId="2277708730" sldId="309"/>
            <ac:spMk id="12" creationId="{5F2D8ACF-9A9B-B36D-3DAC-37EFAB4A7CA9}"/>
          </ac:spMkLst>
        </pc:spChg>
      </pc:sldChg>
      <pc:sldChg chg="addSp delSp modSp mod">
        <pc:chgData name="Louise Terryn" userId="d5113074-e324-4a91-9580-a75dcf8a08ea" providerId="ADAL" clId="{15197CC4-9F9C-47B4-99CF-40521ABC10A2}" dt="2025-01-08T12:42:58.445" v="13024"/>
        <pc:sldMkLst>
          <pc:docMk/>
          <pc:sldMk cId="2889682832" sldId="310"/>
        </pc:sldMkLst>
        <pc:spChg chg="del">
          <ac:chgData name="Louise Terryn" userId="d5113074-e324-4a91-9580-a75dcf8a08ea" providerId="ADAL" clId="{15197CC4-9F9C-47B4-99CF-40521ABC10A2}" dt="2025-01-08T11:54:25.099" v="10899" actId="478"/>
          <ac:spMkLst>
            <pc:docMk/>
            <pc:sldMk cId="2889682832" sldId="310"/>
            <ac:spMk id="3" creationId="{8173EAC1-A956-E867-8B4D-A19D5791D208}"/>
          </ac:spMkLst>
        </pc:spChg>
        <pc:spChg chg="mod">
          <ac:chgData name="Louise Terryn" userId="d5113074-e324-4a91-9580-a75dcf8a08ea" providerId="ADAL" clId="{15197CC4-9F9C-47B4-99CF-40521ABC10A2}" dt="2025-01-08T10:37:21.081" v="9964" actId="21"/>
          <ac:spMkLst>
            <pc:docMk/>
            <pc:sldMk cId="2889682832" sldId="310"/>
            <ac:spMk id="7" creationId="{48698CFC-DFB1-E041-9DBB-5ACC5298262C}"/>
          </ac:spMkLst>
        </pc:spChg>
        <pc:spChg chg="add mod">
          <ac:chgData name="Louise Terryn" userId="d5113074-e324-4a91-9580-a75dcf8a08ea" providerId="ADAL" clId="{15197CC4-9F9C-47B4-99CF-40521ABC10A2}" dt="2025-01-08T12:42:58.445" v="13024"/>
          <ac:spMkLst>
            <pc:docMk/>
            <pc:sldMk cId="2889682832" sldId="310"/>
            <ac:spMk id="13" creationId="{6089D2B9-0B9A-1194-50C4-E2BA4A5A87AC}"/>
          </ac:spMkLst>
        </pc:spChg>
      </pc:sldChg>
      <pc:sldChg chg="addSp delSp modSp mod">
        <pc:chgData name="Louise Terryn" userId="d5113074-e324-4a91-9580-a75dcf8a08ea" providerId="ADAL" clId="{15197CC4-9F9C-47B4-99CF-40521ABC10A2}" dt="2025-01-08T12:42:58.445" v="13024"/>
        <pc:sldMkLst>
          <pc:docMk/>
          <pc:sldMk cId="2622517854" sldId="311"/>
        </pc:sldMkLst>
        <pc:spChg chg="del">
          <ac:chgData name="Louise Terryn" userId="d5113074-e324-4a91-9580-a75dcf8a08ea" providerId="ADAL" clId="{15197CC4-9F9C-47B4-99CF-40521ABC10A2}" dt="2025-01-08T11:54:56.804" v="10914" actId="478"/>
          <ac:spMkLst>
            <pc:docMk/>
            <pc:sldMk cId="2622517854" sldId="311"/>
            <ac:spMk id="3" creationId="{8173EAC1-A956-E867-8B4D-A19D5791D208}"/>
          </ac:spMkLst>
        </pc:spChg>
        <pc:spChg chg="add mod">
          <ac:chgData name="Louise Terryn" userId="d5113074-e324-4a91-9580-a75dcf8a08ea" providerId="ADAL" clId="{15197CC4-9F9C-47B4-99CF-40521ABC10A2}" dt="2025-01-08T12:42:58.445" v="13024"/>
          <ac:spMkLst>
            <pc:docMk/>
            <pc:sldMk cId="2622517854" sldId="311"/>
            <ac:spMk id="6" creationId="{2CC19245-CFB2-384A-8FC3-F617A085E957}"/>
          </ac:spMkLst>
        </pc:spChg>
        <pc:spChg chg="mod">
          <ac:chgData name="Louise Terryn" userId="d5113074-e324-4a91-9580-a75dcf8a08ea" providerId="ADAL" clId="{15197CC4-9F9C-47B4-99CF-40521ABC10A2}" dt="2025-01-08T10:42:27.522" v="10135" actId="6549"/>
          <ac:spMkLst>
            <pc:docMk/>
            <pc:sldMk cId="2622517854" sldId="311"/>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599535087" sldId="312"/>
        </pc:sldMkLst>
        <pc:spChg chg="add mod">
          <ac:chgData name="Louise Terryn" userId="d5113074-e324-4a91-9580-a75dcf8a08ea" providerId="ADAL" clId="{15197CC4-9F9C-47B4-99CF-40521ABC10A2}" dt="2025-01-08T12:42:58.445" v="13024"/>
          <ac:spMkLst>
            <pc:docMk/>
            <pc:sldMk cId="2599535087" sldId="312"/>
            <ac:spMk id="2" creationId="{963BE299-6C23-A6DC-8ECF-9F9734B5F87F}"/>
          </ac:spMkLst>
        </pc:spChg>
        <pc:spChg chg="del">
          <ac:chgData name="Louise Terryn" userId="d5113074-e324-4a91-9580-a75dcf8a08ea" providerId="ADAL" clId="{15197CC4-9F9C-47B4-99CF-40521ABC10A2}" dt="2025-01-08T11:54:39.313" v="10906" actId="478"/>
          <ac:spMkLst>
            <pc:docMk/>
            <pc:sldMk cId="2599535087" sldId="312"/>
            <ac:spMk id="3" creationId="{8173EAC1-A956-E867-8B4D-A19D5791D208}"/>
          </ac:spMkLst>
        </pc:spChg>
      </pc:sldChg>
      <pc:sldChg chg="addSp delSp modSp mod">
        <pc:chgData name="Louise Terryn" userId="d5113074-e324-4a91-9580-a75dcf8a08ea" providerId="ADAL" clId="{15197CC4-9F9C-47B4-99CF-40521ABC10A2}" dt="2025-01-08T15:11:57.334" v="15514" actId="20577"/>
        <pc:sldMkLst>
          <pc:docMk/>
          <pc:sldMk cId="2324918715" sldId="313"/>
        </pc:sldMkLst>
        <pc:spChg chg="del">
          <ac:chgData name="Louise Terryn" userId="d5113074-e324-4a91-9580-a75dcf8a08ea" providerId="ADAL" clId="{15197CC4-9F9C-47B4-99CF-40521ABC10A2}" dt="2025-01-08T11:54:51.754" v="10912" actId="478"/>
          <ac:spMkLst>
            <pc:docMk/>
            <pc:sldMk cId="2324918715" sldId="313"/>
            <ac:spMk id="3" creationId="{8173EAC1-A956-E867-8B4D-A19D5791D208}"/>
          </ac:spMkLst>
        </pc:spChg>
        <pc:spChg chg="mod">
          <ac:chgData name="Louise Terryn" userId="d5113074-e324-4a91-9580-a75dcf8a08ea" providerId="ADAL" clId="{15197CC4-9F9C-47B4-99CF-40521ABC10A2}" dt="2025-01-08T10:40:04.837" v="10060" actId="164"/>
          <ac:spMkLst>
            <pc:docMk/>
            <pc:sldMk cId="2324918715" sldId="313"/>
            <ac:spMk id="5" creationId="{105381AC-FD61-E759-63FE-274F821E36DC}"/>
          </ac:spMkLst>
        </pc:spChg>
        <pc:spChg chg="mod">
          <ac:chgData name="Louise Terryn" userId="d5113074-e324-4a91-9580-a75dcf8a08ea" providerId="ADAL" clId="{15197CC4-9F9C-47B4-99CF-40521ABC10A2}" dt="2025-01-08T15:11:57.334" v="15514" actId="20577"/>
          <ac:spMkLst>
            <pc:docMk/>
            <pc:sldMk cId="2324918715" sldId="313"/>
            <ac:spMk id="7" creationId="{48698CFC-DFB1-E041-9DBB-5ACC5298262C}"/>
          </ac:spMkLst>
        </pc:spChg>
        <pc:spChg chg="mod">
          <ac:chgData name="Louise Terryn" userId="d5113074-e324-4a91-9580-a75dcf8a08ea" providerId="ADAL" clId="{15197CC4-9F9C-47B4-99CF-40521ABC10A2}" dt="2025-01-08T10:40:04.837" v="10060" actId="164"/>
          <ac:spMkLst>
            <pc:docMk/>
            <pc:sldMk cId="2324918715" sldId="313"/>
            <ac:spMk id="9" creationId="{ED96BECA-8387-ED49-D5B6-679DA92D1624}"/>
          </ac:spMkLst>
        </pc:spChg>
        <pc:spChg chg="add mod">
          <ac:chgData name="Louise Terryn" userId="d5113074-e324-4a91-9580-a75dcf8a08ea" providerId="ADAL" clId="{15197CC4-9F9C-47B4-99CF-40521ABC10A2}" dt="2025-01-08T12:42:58.445" v="13024"/>
          <ac:spMkLst>
            <pc:docMk/>
            <pc:sldMk cId="2324918715" sldId="313"/>
            <ac:spMk id="10" creationId="{8D4A1851-7FDF-D169-CAB3-DF4364F33A1C}"/>
          </ac:spMkLst>
        </pc:spChg>
        <pc:spChg chg="mod">
          <ac:chgData name="Louise Terryn" userId="d5113074-e324-4a91-9580-a75dcf8a08ea" providerId="ADAL" clId="{15197CC4-9F9C-47B4-99CF-40521ABC10A2}" dt="2025-01-08T10:40:04.837" v="10060" actId="164"/>
          <ac:spMkLst>
            <pc:docMk/>
            <pc:sldMk cId="2324918715" sldId="313"/>
            <ac:spMk id="11" creationId="{ACF24410-E075-4168-CD3C-1ADD7F330E5D}"/>
          </ac:spMkLst>
        </pc:spChg>
        <pc:grpChg chg="add mod">
          <ac:chgData name="Louise Terryn" userId="d5113074-e324-4a91-9580-a75dcf8a08ea" providerId="ADAL" clId="{15197CC4-9F9C-47B4-99CF-40521ABC10A2}" dt="2025-01-08T10:40:04.837" v="10060" actId="164"/>
          <ac:grpSpMkLst>
            <pc:docMk/>
            <pc:sldMk cId="2324918715" sldId="313"/>
            <ac:grpSpMk id="6" creationId="{005CE56A-2D2C-080E-94BE-0DCFB4CF4D43}"/>
          </ac:grpSpMkLst>
        </pc:grpChg>
        <pc:picChg chg="mod">
          <ac:chgData name="Louise Terryn" userId="d5113074-e324-4a91-9580-a75dcf8a08ea" providerId="ADAL" clId="{15197CC4-9F9C-47B4-99CF-40521ABC10A2}" dt="2025-01-08T10:40:04.837" v="10060" actId="164"/>
          <ac:picMkLst>
            <pc:docMk/>
            <pc:sldMk cId="2324918715" sldId="313"/>
            <ac:picMk id="2" creationId="{2FEE8800-B1CD-264B-FBA4-8FC87BDCF90C}"/>
          </ac:picMkLst>
        </pc:picChg>
      </pc:sldChg>
      <pc:sldChg chg="addSp delSp modSp mod">
        <pc:chgData name="Louise Terryn" userId="d5113074-e324-4a91-9580-a75dcf8a08ea" providerId="ADAL" clId="{15197CC4-9F9C-47B4-99CF-40521ABC10A2}" dt="2025-01-08T12:42:58.445" v="13024"/>
        <pc:sldMkLst>
          <pc:docMk/>
          <pc:sldMk cId="878513255" sldId="314"/>
        </pc:sldMkLst>
        <pc:spChg chg="add mod">
          <ac:chgData name="Louise Terryn" userId="d5113074-e324-4a91-9580-a75dcf8a08ea" providerId="ADAL" clId="{15197CC4-9F9C-47B4-99CF-40521ABC10A2}" dt="2025-01-08T12:42:58.445" v="13024"/>
          <ac:spMkLst>
            <pc:docMk/>
            <pc:sldMk cId="878513255" sldId="314"/>
            <ac:spMk id="2" creationId="{4B647C88-FE43-FB4A-86E1-653630512ABD}"/>
          </ac:spMkLst>
        </pc:spChg>
        <pc:spChg chg="del">
          <ac:chgData name="Louise Terryn" userId="d5113074-e324-4a91-9580-a75dcf8a08ea" providerId="ADAL" clId="{15197CC4-9F9C-47B4-99CF-40521ABC10A2}" dt="2025-01-08T11:51:30.024" v="10822" actId="478"/>
          <ac:spMkLst>
            <pc:docMk/>
            <pc:sldMk cId="878513255" sldId="314"/>
            <ac:spMk id="3" creationId="{68ACB4D7-4A31-DAEF-5834-A2BB0E4B150B}"/>
          </ac:spMkLst>
        </pc:spChg>
        <pc:spChg chg="mod">
          <ac:chgData name="Louise Terryn" userId="d5113074-e324-4a91-9580-a75dcf8a08ea" providerId="ADAL" clId="{15197CC4-9F9C-47B4-99CF-40521ABC10A2}" dt="2025-01-08T12:42:58.445" v="13024"/>
          <ac:spMkLst>
            <pc:docMk/>
            <pc:sldMk cId="878513255" sldId="314"/>
            <ac:spMk id="7" creationId="{B3E91D1F-FD35-2EA3-426B-E45232A0E78F}"/>
          </ac:spMkLst>
        </pc:spChg>
        <pc:spChg chg="add mod">
          <ac:chgData name="Louise Terryn" userId="d5113074-e324-4a91-9580-a75dcf8a08ea" providerId="ADAL" clId="{15197CC4-9F9C-47B4-99CF-40521ABC10A2}" dt="2025-01-08T09:36:33.914" v="7871" actId="1076"/>
          <ac:spMkLst>
            <pc:docMk/>
            <pc:sldMk cId="878513255" sldId="314"/>
            <ac:spMk id="10" creationId="{B6F65824-1644-9357-C286-502519809495}"/>
          </ac:spMkLst>
        </pc:spChg>
        <pc:spChg chg="add mod">
          <ac:chgData name="Louise Terryn" userId="d5113074-e324-4a91-9580-a75dcf8a08ea" providerId="ADAL" clId="{15197CC4-9F9C-47B4-99CF-40521ABC10A2}" dt="2025-01-08T09:36:51.999" v="7891" actId="207"/>
          <ac:spMkLst>
            <pc:docMk/>
            <pc:sldMk cId="878513255" sldId="314"/>
            <ac:spMk id="11" creationId="{03801AA3-DD9D-B3CE-CB24-450B67642877}"/>
          </ac:spMkLst>
        </pc:spChg>
        <pc:spChg chg="add mod">
          <ac:chgData name="Louise Terryn" userId="d5113074-e324-4a91-9580-a75dcf8a08ea" providerId="ADAL" clId="{15197CC4-9F9C-47B4-99CF-40521ABC10A2}" dt="2025-01-08T12:42:58.445" v="13024"/>
          <ac:spMkLst>
            <pc:docMk/>
            <pc:sldMk cId="878513255" sldId="314"/>
            <ac:spMk id="12" creationId="{8E792CDA-9057-1F7B-333A-C561315D16D4}"/>
          </ac:spMkLst>
        </pc:spChg>
        <pc:picChg chg="add mod modCrop">
          <ac:chgData name="Louise Terryn" userId="d5113074-e324-4a91-9580-a75dcf8a08ea" providerId="ADAL" clId="{15197CC4-9F9C-47B4-99CF-40521ABC10A2}" dt="2025-01-08T09:36:35.723" v="7872" actId="1076"/>
          <ac:picMkLst>
            <pc:docMk/>
            <pc:sldMk cId="878513255" sldId="314"/>
            <ac:picMk id="5" creationId="{51E144FB-C71D-D30B-D78A-CB0125C727AC}"/>
          </ac:picMkLst>
        </pc:picChg>
        <pc:picChg chg="add mod modCrop">
          <ac:chgData name="Louise Terryn" userId="d5113074-e324-4a91-9580-a75dcf8a08ea" providerId="ADAL" clId="{15197CC4-9F9C-47B4-99CF-40521ABC10A2}" dt="2025-01-08T09:36:21.708" v="7868" actId="732"/>
          <ac:picMkLst>
            <pc:docMk/>
            <pc:sldMk cId="878513255" sldId="314"/>
            <ac:picMk id="9" creationId="{7427393A-D303-B6E6-67E1-11EEF41AEE2A}"/>
          </ac:picMkLst>
        </pc:picChg>
      </pc:sldChg>
      <pc:sldChg chg="addSp delSp modSp mod">
        <pc:chgData name="Louise Terryn" userId="d5113074-e324-4a91-9580-a75dcf8a08ea" providerId="ADAL" clId="{15197CC4-9F9C-47B4-99CF-40521ABC10A2}" dt="2025-01-08T12:42:58.445" v="13024"/>
        <pc:sldMkLst>
          <pc:docMk/>
          <pc:sldMk cId="3419433400" sldId="315"/>
        </pc:sldMkLst>
        <pc:spChg chg="del">
          <ac:chgData name="Louise Terryn" userId="d5113074-e324-4a91-9580-a75dcf8a08ea" providerId="ADAL" clId="{15197CC4-9F9C-47B4-99CF-40521ABC10A2}" dt="2025-01-08T11:52:43.688" v="10855" actId="478"/>
          <ac:spMkLst>
            <pc:docMk/>
            <pc:sldMk cId="3419433400" sldId="315"/>
            <ac:spMk id="3" creationId="{68ACB4D7-4A31-DAEF-5834-A2BB0E4B150B}"/>
          </ac:spMkLst>
        </pc:spChg>
        <pc:spChg chg="add mod">
          <ac:chgData name="Louise Terryn" userId="d5113074-e324-4a91-9580-a75dcf8a08ea" providerId="ADAL" clId="{15197CC4-9F9C-47B4-99CF-40521ABC10A2}" dt="2025-01-08T12:42:58.445" v="13024"/>
          <ac:spMkLst>
            <pc:docMk/>
            <pc:sldMk cId="3419433400" sldId="315"/>
            <ac:spMk id="6" creationId="{19204E8E-1D5B-5625-0D3F-F3CE5A836E8B}"/>
          </ac:spMkLst>
        </pc:spChg>
        <pc:spChg chg="mod">
          <ac:chgData name="Louise Terryn" userId="d5113074-e324-4a91-9580-a75dcf8a08ea" providerId="ADAL" clId="{15197CC4-9F9C-47B4-99CF-40521ABC10A2}" dt="2025-01-08T09:44:43.932" v="7992" actId="20577"/>
          <ac:spMkLst>
            <pc:docMk/>
            <pc:sldMk cId="3419433400" sldId="315"/>
            <ac:spMk id="7" creationId="{B3E91D1F-FD35-2EA3-426B-E45232A0E78F}"/>
          </ac:spMkLst>
        </pc:spChg>
      </pc:sldChg>
      <pc:sldChg chg="addSp delSp modSp mod">
        <pc:chgData name="Louise Terryn" userId="d5113074-e324-4a91-9580-a75dcf8a08ea" providerId="ADAL" clId="{15197CC4-9F9C-47B4-99CF-40521ABC10A2}" dt="2025-01-08T12:42:58.445" v="13024"/>
        <pc:sldMkLst>
          <pc:docMk/>
          <pc:sldMk cId="1045729202" sldId="316"/>
        </pc:sldMkLst>
        <pc:spChg chg="add mod">
          <ac:chgData name="Louise Terryn" userId="d5113074-e324-4a91-9580-a75dcf8a08ea" providerId="ADAL" clId="{15197CC4-9F9C-47B4-99CF-40521ABC10A2}" dt="2025-01-08T12:42:58.445" v="13024"/>
          <ac:spMkLst>
            <pc:docMk/>
            <pc:sldMk cId="1045729202" sldId="316"/>
            <ac:spMk id="2" creationId="{E062E8E0-FE08-05D5-9F43-3678E9E387A8}"/>
          </ac:spMkLst>
        </pc:spChg>
        <pc:spChg chg="del">
          <ac:chgData name="Louise Terryn" userId="d5113074-e324-4a91-9580-a75dcf8a08ea" providerId="ADAL" clId="{15197CC4-9F9C-47B4-99CF-40521ABC10A2}" dt="2025-01-08T11:51:14.903" v="10817" actId="478"/>
          <ac:spMkLst>
            <pc:docMk/>
            <pc:sldMk cId="1045729202" sldId="316"/>
            <ac:spMk id="3" creationId="{8173EAC1-A956-E867-8B4D-A19D5791D208}"/>
          </ac:spMkLst>
        </pc:spChg>
        <pc:spChg chg="mod">
          <ac:chgData name="Louise Terryn" userId="d5113074-e324-4a91-9580-a75dcf8a08ea" providerId="ADAL" clId="{15197CC4-9F9C-47B4-99CF-40521ABC10A2}" dt="2025-01-08T12:40:52.335" v="13023" actId="20577"/>
          <ac:spMkLst>
            <pc:docMk/>
            <pc:sldMk cId="1045729202" sldId="316"/>
            <ac:spMk id="7" creationId="{48698CFC-DFB1-E041-9DBB-5ACC5298262C}"/>
          </ac:spMkLst>
        </pc:spChg>
        <pc:spChg chg="mod">
          <ac:chgData name="Louise Terryn" userId="d5113074-e324-4a91-9580-a75dcf8a08ea" providerId="ADAL" clId="{15197CC4-9F9C-47B4-99CF-40521ABC10A2}" dt="2025-01-08T09:28:10.412" v="7782" actId="20577"/>
          <ac:spMkLst>
            <pc:docMk/>
            <pc:sldMk cId="1045729202" sldId="316"/>
            <ac:spMk id="8" creationId="{C80190E4-FAB4-6886-C93E-4B673B81D61D}"/>
          </ac:spMkLst>
        </pc:spChg>
      </pc:sldChg>
      <pc:sldChg chg="addSp delSp modSp add mod">
        <pc:chgData name="Louise Terryn" userId="d5113074-e324-4a91-9580-a75dcf8a08ea" providerId="ADAL" clId="{15197CC4-9F9C-47B4-99CF-40521ABC10A2}" dt="2025-01-08T12:42:58.445" v="13024"/>
        <pc:sldMkLst>
          <pc:docMk/>
          <pc:sldMk cId="2432290352" sldId="317"/>
        </pc:sldMkLst>
        <pc:spChg chg="del">
          <ac:chgData name="Louise Terryn" userId="d5113074-e324-4a91-9580-a75dcf8a08ea" providerId="ADAL" clId="{15197CC4-9F9C-47B4-99CF-40521ABC10A2}" dt="2025-01-08T11:53:21.740" v="10872" actId="478"/>
          <ac:spMkLst>
            <pc:docMk/>
            <pc:sldMk cId="2432290352" sldId="317"/>
            <ac:spMk id="3" creationId="{68ACB4D7-4A31-DAEF-5834-A2BB0E4B150B}"/>
          </ac:spMkLst>
        </pc:spChg>
        <pc:spChg chg="add mod">
          <ac:chgData name="Louise Terryn" userId="d5113074-e324-4a91-9580-a75dcf8a08ea" providerId="ADAL" clId="{15197CC4-9F9C-47B4-99CF-40521ABC10A2}" dt="2025-01-08T12:42:58.445" v="13024"/>
          <ac:spMkLst>
            <pc:docMk/>
            <pc:sldMk cId="2432290352" sldId="317"/>
            <ac:spMk id="11" creationId="{E1B44E46-64FC-8EC9-D021-356A27E101F2}"/>
          </ac:spMkLst>
        </pc:spChg>
      </pc:sldChg>
      <pc:sldChg chg="modSp del mod">
        <pc:chgData name="Louise Terryn" userId="d5113074-e324-4a91-9580-a75dcf8a08ea" providerId="ADAL" clId="{15197CC4-9F9C-47B4-99CF-40521ABC10A2}" dt="2025-01-08T10:13:09.445" v="8948" actId="2696"/>
        <pc:sldMkLst>
          <pc:docMk/>
          <pc:sldMk cId="4259988165" sldId="317"/>
        </pc:sldMkLst>
        <pc:spChg chg="mod">
          <ac:chgData name="Louise Terryn" userId="d5113074-e324-4a91-9580-a75dcf8a08ea" providerId="ADAL" clId="{15197CC4-9F9C-47B4-99CF-40521ABC10A2}" dt="2025-01-08T09:42:44.147" v="7986" actId="20577"/>
          <ac:spMkLst>
            <pc:docMk/>
            <pc:sldMk cId="4259988165" sldId="317"/>
            <ac:spMk id="7" creationId="{B3E91D1F-FD35-2EA3-426B-E45232A0E78F}"/>
          </ac:spMkLst>
        </pc:spChg>
        <pc:picChg chg="mod">
          <ac:chgData name="Louise Terryn" userId="d5113074-e324-4a91-9580-a75dcf8a08ea" providerId="ADAL" clId="{15197CC4-9F9C-47B4-99CF-40521ABC10A2}" dt="2025-01-08T09:42:33.642" v="7978" actId="1076"/>
          <ac:picMkLst>
            <pc:docMk/>
            <pc:sldMk cId="4259988165" sldId="317"/>
            <ac:picMk id="10" creationId="{8C3E1137-F705-8BFC-94E4-69E3ECC0806F}"/>
          </ac:picMkLst>
        </pc:picChg>
      </pc:sldChg>
      <pc:sldChg chg="addSp delSp modSp mod">
        <pc:chgData name="Louise Terryn" userId="d5113074-e324-4a91-9580-a75dcf8a08ea" providerId="ADAL" clId="{15197CC4-9F9C-47B4-99CF-40521ABC10A2}" dt="2025-01-08T12:42:58.445" v="13024"/>
        <pc:sldMkLst>
          <pc:docMk/>
          <pc:sldMk cId="3511418544" sldId="318"/>
        </pc:sldMkLst>
        <pc:spChg chg="del">
          <ac:chgData name="Louise Terryn" userId="d5113074-e324-4a91-9580-a75dcf8a08ea" providerId="ADAL" clId="{15197CC4-9F9C-47B4-99CF-40521ABC10A2}" dt="2025-01-08T11:55:00.780" v="10916" actId="478"/>
          <ac:spMkLst>
            <pc:docMk/>
            <pc:sldMk cId="3511418544" sldId="318"/>
            <ac:spMk id="3" creationId="{8173EAC1-A956-E867-8B4D-A19D5791D208}"/>
          </ac:spMkLst>
        </pc:spChg>
        <pc:spChg chg="add mod">
          <ac:chgData name="Louise Terryn" userId="d5113074-e324-4a91-9580-a75dcf8a08ea" providerId="ADAL" clId="{15197CC4-9F9C-47B4-99CF-40521ABC10A2}" dt="2025-01-08T12:42:58.445" v="13024"/>
          <ac:spMkLst>
            <pc:docMk/>
            <pc:sldMk cId="3511418544" sldId="318"/>
            <ac:spMk id="5" creationId="{A7CDFF84-02C7-9D54-D804-96444CE45B29}"/>
          </ac:spMkLst>
        </pc:spChg>
      </pc:sldChg>
      <pc:sldChg chg="addSp delSp modSp mod">
        <pc:chgData name="Louise Terryn" userId="d5113074-e324-4a91-9580-a75dcf8a08ea" providerId="ADAL" clId="{15197CC4-9F9C-47B4-99CF-40521ABC10A2}" dt="2025-01-08T12:42:58.445" v="13024"/>
        <pc:sldMkLst>
          <pc:docMk/>
          <pc:sldMk cId="3304617736" sldId="319"/>
        </pc:sldMkLst>
        <pc:spChg chg="add mod">
          <ac:chgData name="Louise Terryn" userId="d5113074-e324-4a91-9580-a75dcf8a08ea" providerId="ADAL" clId="{15197CC4-9F9C-47B4-99CF-40521ABC10A2}" dt="2025-01-08T12:42:58.445" v="13024"/>
          <ac:spMkLst>
            <pc:docMk/>
            <pc:sldMk cId="3304617736" sldId="319"/>
            <ac:spMk id="2" creationId="{5F939E2B-FAAD-4CB7-9358-1929D8B08CA3}"/>
          </ac:spMkLst>
        </pc:spChg>
        <pc:spChg chg="del">
          <ac:chgData name="Louise Terryn" userId="d5113074-e324-4a91-9580-a75dcf8a08ea" providerId="ADAL" clId="{15197CC4-9F9C-47B4-99CF-40521ABC10A2}" dt="2025-01-08T11:55:04.270" v="10918" actId="478"/>
          <ac:spMkLst>
            <pc:docMk/>
            <pc:sldMk cId="3304617736" sldId="319"/>
            <ac:spMk id="3" creationId="{8173EAC1-A956-E867-8B4D-A19D5791D208}"/>
          </ac:spMkLst>
        </pc:spChg>
      </pc:sldChg>
      <pc:sldChg chg="addSp delSp modSp mod">
        <pc:chgData name="Louise Terryn" userId="d5113074-e324-4a91-9580-a75dcf8a08ea" providerId="ADAL" clId="{15197CC4-9F9C-47B4-99CF-40521ABC10A2}" dt="2025-01-08T12:42:58.445" v="13024"/>
        <pc:sldMkLst>
          <pc:docMk/>
          <pc:sldMk cId="3839459098" sldId="320"/>
        </pc:sldMkLst>
        <pc:spChg chg="del">
          <ac:chgData name="Louise Terryn" userId="d5113074-e324-4a91-9580-a75dcf8a08ea" providerId="ADAL" clId="{15197CC4-9F9C-47B4-99CF-40521ABC10A2}" dt="2025-01-08T11:55:08.661" v="10920" actId="478"/>
          <ac:spMkLst>
            <pc:docMk/>
            <pc:sldMk cId="3839459098" sldId="320"/>
            <ac:spMk id="3" creationId="{8173EAC1-A956-E867-8B4D-A19D5791D208}"/>
          </ac:spMkLst>
        </pc:spChg>
        <pc:spChg chg="add mod">
          <ac:chgData name="Louise Terryn" userId="d5113074-e324-4a91-9580-a75dcf8a08ea" providerId="ADAL" clId="{15197CC4-9F9C-47B4-99CF-40521ABC10A2}" dt="2025-01-08T12:42:58.445" v="13024"/>
          <ac:spMkLst>
            <pc:docMk/>
            <pc:sldMk cId="3839459098" sldId="320"/>
            <ac:spMk id="5" creationId="{D4151A23-E429-B928-EC79-CF6F294CA728}"/>
          </ac:spMkLst>
        </pc:spChg>
      </pc:sldChg>
      <pc:sldChg chg="addSp delSp modSp mod">
        <pc:chgData name="Louise Terryn" userId="d5113074-e324-4a91-9580-a75dcf8a08ea" providerId="ADAL" clId="{15197CC4-9F9C-47B4-99CF-40521ABC10A2}" dt="2025-01-08T12:42:58.445" v="13024"/>
        <pc:sldMkLst>
          <pc:docMk/>
          <pc:sldMk cId="3302207895" sldId="321"/>
        </pc:sldMkLst>
        <pc:spChg chg="add mod">
          <ac:chgData name="Louise Terryn" userId="d5113074-e324-4a91-9580-a75dcf8a08ea" providerId="ADAL" clId="{15197CC4-9F9C-47B4-99CF-40521ABC10A2}" dt="2025-01-08T12:42:58.445" v="13024"/>
          <ac:spMkLst>
            <pc:docMk/>
            <pc:sldMk cId="3302207895" sldId="321"/>
            <ac:spMk id="2" creationId="{2C273298-8D69-BF21-793D-0C17891A18B5}"/>
          </ac:spMkLst>
        </pc:spChg>
        <pc:spChg chg="del">
          <ac:chgData name="Louise Terryn" userId="d5113074-e324-4a91-9580-a75dcf8a08ea" providerId="ADAL" clId="{15197CC4-9F9C-47B4-99CF-40521ABC10A2}" dt="2025-01-08T11:55:11.782" v="10922" actId="478"/>
          <ac:spMkLst>
            <pc:docMk/>
            <pc:sldMk cId="3302207895" sldId="321"/>
            <ac:spMk id="3" creationId="{8173EAC1-A956-E867-8B4D-A19D5791D208}"/>
          </ac:spMkLst>
        </pc:spChg>
      </pc:sldChg>
      <pc:sldChg chg="addSp delSp modSp mod">
        <pc:chgData name="Louise Terryn" userId="d5113074-e324-4a91-9580-a75dcf8a08ea" providerId="ADAL" clId="{15197CC4-9F9C-47B4-99CF-40521ABC10A2}" dt="2025-01-08T12:42:58.445" v="13024"/>
        <pc:sldMkLst>
          <pc:docMk/>
          <pc:sldMk cId="3205258978" sldId="322"/>
        </pc:sldMkLst>
        <pc:spChg chg="del">
          <ac:chgData name="Louise Terryn" userId="d5113074-e324-4a91-9580-a75dcf8a08ea" providerId="ADAL" clId="{15197CC4-9F9C-47B4-99CF-40521ABC10A2}" dt="2025-01-08T11:55:17.902" v="10924" actId="478"/>
          <ac:spMkLst>
            <pc:docMk/>
            <pc:sldMk cId="3205258978" sldId="322"/>
            <ac:spMk id="3" creationId="{8173EAC1-A956-E867-8B4D-A19D5791D208}"/>
          </ac:spMkLst>
        </pc:spChg>
        <pc:spChg chg="add mod">
          <ac:chgData name="Louise Terryn" userId="d5113074-e324-4a91-9580-a75dcf8a08ea" providerId="ADAL" clId="{15197CC4-9F9C-47B4-99CF-40521ABC10A2}" dt="2025-01-08T12:42:58.445" v="13024"/>
          <ac:spMkLst>
            <pc:docMk/>
            <pc:sldMk cId="3205258978" sldId="322"/>
            <ac:spMk id="5" creationId="{E286D6AE-CED2-5A50-E7D7-A14B84C7C259}"/>
          </ac:spMkLst>
        </pc:spChg>
      </pc:sldChg>
      <pc:sldChg chg="addSp delSp modSp mod">
        <pc:chgData name="Louise Terryn" userId="d5113074-e324-4a91-9580-a75dcf8a08ea" providerId="ADAL" clId="{15197CC4-9F9C-47B4-99CF-40521ABC10A2}" dt="2025-01-08T12:42:58.445" v="13024"/>
        <pc:sldMkLst>
          <pc:docMk/>
          <pc:sldMk cId="3155288808" sldId="324"/>
        </pc:sldMkLst>
        <pc:spChg chg="add mod">
          <ac:chgData name="Louise Terryn" userId="d5113074-e324-4a91-9580-a75dcf8a08ea" providerId="ADAL" clId="{15197CC4-9F9C-47B4-99CF-40521ABC10A2}" dt="2025-01-08T12:42:58.445" v="13024"/>
          <ac:spMkLst>
            <pc:docMk/>
            <pc:sldMk cId="3155288808" sldId="324"/>
            <ac:spMk id="2" creationId="{09FA0255-B4BB-0F87-2AB6-B24E99F55C29}"/>
          </ac:spMkLst>
        </pc:spChg>
        <pc:spChg chg="del">
          <ac:chgData name="Louise Terryn" userId="d5113074-e324-4a91-9580-a75dcf8a08ea" providerId="ADAL" clId="{15197CC4-9F9C-47B4-99CF-40521ABC10A2}" dt="2025-01-08T11:55:22.161" v="10926" actId="478"/>
          <ac:spMkLst>
            <pc:docMk/>
            <pc:sldMk cId="3155288808" sldId="324"/>
            <ac:spMk id="3" creationId="{8173EAC1-A956-E867-8B4D-A19D5791D208}"/>
          </ac:spMkLst>
        </pc:spChg>
      </pc:sldChg>
      <pc:sldChg chg="addSp delSp modSp mod">
        <pc:chgData name="Louise Terryn" userId="d5113074-e324-4a91-9580-a75dcf8a08ea" providerId="ADAL" clId="{15197CC4-9F9C-47B4-99CF-40521ABC10A2}" dt="2025-01-08T12:42:58.445" v="13024"/>
        <pc:sldMkLst>
          <pc:docMk/>
          <pc:sldMk cId="2915302131" sldId="325"/>
        </pc:sldMkLst>
        <pc:spChg chg="del">
          <ac:chgData name="Louise Terryn" userId="d5113074-e324-4a91-9580-a75dcf8a08ea" providerId="ADAL" clId="{15197CC4-9F9C-47B4-99CF-40521ABC10A2}" dt="2025-01-08T11:55:26.724" v="10928" actId="478"/>
          <ac:spMkLst>
            <pc:docMk/>
            <pc:sldMk cId="2915302131" sldId="325"/>
            <ac:spMk id="3" creationId="{8173EAC1-A956-E867-8B4D-A19D5791D208}"/>
          </ac:spMkLst>
        </pc:spChg>
        <pc:spChg chg="add mod">
          <ac:chgData name="Louise Terryn" userId="d5113074-e324-4a91-9580-a75dcf8a08ea" providerId="ADAL" clId="{15197CC4-9F9C-47B4-99CF-40521ABC10A2}" dt="2025-01-08T12:42:58.445" v="13024"/>
          <ac:spMkLst>
            <pc:docMk/>
            <pc:sldMk cId="2915302131" sldId="325"/>
            <ac:spMk id="5" creationId="{0DBCBF1B-C2DF-6452-B496-0EED08AB0CEB}"/>
          </ac:spMkLst>
        </pc:spChg>
      </pc:sldChg>
      <pc:sldChg chg="addSp delSp modSp mod">
        <pc:chgData name="Louise Terryn" userId="d5113074-e324-4a91-9580-a75dcf8a08ea" providerId="ADAL" clId="{15197CC4-9F9C-47B4-99CF-40521ABC10A2}" dt="2025-01-08T12:42:58.445" v="13024"/>
        <pc:sldMkLst>
          <pc:docMk/>
          <pc:sldMk cId="135258543" sldId="326"/>
        </pc:sldMkLst>
        <pc:spChg chg="add mod">
          <ac:chgData name="Louise Terryn" userId="d5113074-e324-4a91-9580-a75dcf8a08ea" providerId="ADAL" clId="{15197CC4-9F9C-47B4-99CF-40521ABC10A2}" dt="2025-01-08T12:42:58.445" v="13024"/>
          <ac:spMkLst>
            <pc:docMk/>
            <pc:sldMk cId="135258543" sldId="326"/>
            <ac:spMk id="2" creationId="{D0E3B17B-B8E0-871E-FD2E-BC734519555A}"/>
          </ac:spMkLst>
        </pc:spChg>
        <pc:spChg chg="del">
          <ac:chgData name="Louise Terryn" userId="d5113074-e324-4a91-9580-a75dcf8a08ea" providerId="ADAL" clId="{15197CC4-9F9C-47B4-99CF-40521ABC10A2}" dt="2025-01-08T11:55:29.986" v="10930" actId="478"/>
          <ac:spMkLst>
            <pc:docMk/>
            <pc:sldMk cId="135258543" sldId="326"/>
            <ac:spMk id="3" creationId="{8173EAC1-A956-E867-8B4D-A19D5791D208}"/>
          </ac:spMkLst>
        </pc:spChg>
      </pc:sldChg>
      <pc:sldChg chg="addSp delSp modSp mod">
        <pc:chgData name="Louise Terryn" userId="d5113074-e324-4a91-9580-a75dcf8a08ea" providerId="ADAL" clId="{15197CC4-9F9C-47B4-99CF-40521ABC10A2}" dt="2025-01-08T12:42:58.445" v="13024"/>
        <pc:sldMkLst>
          <pc:docMk/>
          <pc:sldMk cId="2802482324" sldId="327"/>
        </pc:sldMkLst>
        <pc:spChg chg="add mod">
          <ac:chgData name="Louise Terryn" userId="d5113074-e324-4a91-9580-a75dcf8a08ea" providerId="ADAL" clId="{15197CC4-9F9C-47B4-99CF-40521ABC10A2}" dt="2025-01-08T12:42:58.445" v="13024"/>
          <ac:spMkLst>
            <pc:docMk/>
            <pc:sldMk cId="2802482324" sldId="327"/>
            <ac:spMk id="2" creationId="{32AEE4E0-66DD-E1D2-6BBA-B51B06EEDAC5}"/>
          </ac:spMkLst>
        </pc:spChg>
        <pc:spChg chg="del">
          <ac:chgData name="Louise Terryn" userId="d5113074-e324-4a91-9580-a75dcf8a08ea" providerId="ADAL" clId="{15197CC4-9F9C-47B4-99CF-40521ABC10A2}" dt="2025-01-08T11:55:35.181" v="10932" actId="478"/>
          <ac:spMkLst>
            <pc:docMk/>
            <pc:sldMk cId="2802482324" sldId="327"/>
            <ac:spMk id="3" creationId="{8173EAC1-A956-E867-8B4D-A19D5791D208}"/>
          </ac:spMkLst>
        </pc:spChg>
        <pc:spChg chg="mod">
          <ac:chgData name="Louise Terryn" userId="d5113074-e324-4a91-9580-a75dcf8a08ea" providerId="ADAL" clId="{15197CC4-9F9C-47B4-99CF-40521ABC10A2}" dt="2025-01-08T10:45:37.568" v="10268" actId="20577"/>
          <ac:spMkLst>
            <pc:docMk/>
            <pc:sldMk cId="2802482324" sldId="327"/>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996648211" sldId="328"/>
        </pc:sldMkLst>
        <pc:spChg chg="add mod">
          <ac:chgData name="Louise Terryn" userId="d5113074-e324-4a91-9580-a75dcf8a08ea" providerId="ADAL" clId="{15197CC4-9F9C-47B4-99CF-40521ABC10A2}" dt="2025-01-08T12:42:58.445" v="13024"/>
          <ac:spMkLst>
            <pc:docMk/>
            <pc:sldMk cId="2996648211" sldId="328"/>
            <ac:spMk id="2" creationId="{FC31D70F-E89B-C3A5-CA04-62994D2A790A}"/>
          </ac:spMkLst>
        </pc:spChg>
        <pc:spChg chg="del">
          <ac:chgData name="Louise Terryn" userId="d5113074-e324-4a91-9580-a75dcf8a08ea" providerId="ADAL" clId="{15197CC4-9F9C-47B4-99CF-40521ABC10A2}" dt="2025-01-08T11:55:38.444" v="10934" actId="478"/>
          <ac:spMkLst>
            <pc:docMk/>
            <pc:sldMk cId="2996648211" sldId="328"/>
            <ac:spMk id="3" creationId="{8173EAC1-A956-E867-8B4D-A19D5791D208}"/>
          </ac:spMkLst>
        </pc:spChg>
        <pc:spChg chg="mod">
          <ac:chgData name="Louise Terryn" userId="d5113074-e324-4a91-9580-a75dcf8a08ea" providerId="ADAL" clId="{15197CC4-9F9C-47B4-99CF-40521ABC10A2}" dt="2025-01-08T10:45:51.750" v="10269" actId="6549"/>
          <ac:spMkLst>
            <pc:docMk/>
            <pc:sldMk cId="2996648211" sldId="328"/>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308615750" sldId="329"/>
        </pc:sldMkLst>
        <pc:spChg chg="add mod">
          <ac:chgData name="Louise Terryn" userId="d5113074-e324-4a91-9580-a75dcf8a08ea" providerId="ADAL" clId="{15197CC4-9F9C-47B4-99CF-40521ABC10A2}" dt="2025-01-08T12:42:58.445" v="13024"/>
          <ac:spMkLst>
            <pc:docMk/>
            <pc:sldMk cId="2308615750" sldId="329"/>
            <ac:spMk id="2" creationId="{52641601-69AC-E0FF-6934-74BD6EE4E4F2}"/>
          </ac:spMkLst>
        </pc:spChg>
        <pc:spChg chg="del">
          <ac:chgData name="Louise Terryn" userId="d5113074-e324-4a91-9580-a75dcf8a08ea" providerId="ADAL" clId="{15197CC4-9F9C-47B4-99CF-40521ABC10A2}" dt="2025-01-08T11:55:42.201" v="10936" actId="478"/>
          <ac:spMkLst>
            <pc:docMk/>
            <pc:sldMk cId="2308615750" sldId="329"/>
            <ac:spMk id="3" creationId="{8173EAC1-A956-E867-8B4D-A19D5791D208}"/>
          </ac:spMkLst>
        </pc:spChg>
        <pc:spChg chg="mod">
          <ac:chgData name="Louise Terryn" userId="d5113074-e324-4a91-9580-a75dcf8a08ea" providerId="ADAL" clId="{15197CC4-9F9C-47B4-99CF-40521ABC10A2}" dt="2025-01-08T10:46:06.914" v="10270" actId="20577"/>
          <ac:spMkLst>
            <pc:docMk/>
            <pc:sldMk cId="2308615750" sldId="329"/>
            <ac:spMk id="5" creationId="{0ACE98C1-FA9C-9301-67C0-0AD02DC4B24B}"/>
          </ac:spMkLst>
        </pc:spChg>
      </pc:sldChg>
      <pc:sldChg chg="addSp delSp modSp mod">
        <pc:chgData name="Louise Terryn" userId="d5113074-e324-4a91-9580-a75dcf8a08ea" providerId="ADAL" clId="{15197CC4-9F9C-47B4-99CF-40521ABC10A2}" dt="2025-01-08T12:42:58.445" v="13024"/>
        <pc:sldMkLst>
          <pc:docMk/>
          <pc:sldMk cId="3600054306" sldId="330"/>
        </pc:sldMkLst>
        <pc:spChg chg="add mod">
          <ac:chgData name="Louise Terryn" userId="d5113074-e324-4a91-9580-a75dcf8a08ea" providerId="ADAL" clId="{15197CC4-9F9C-47B4-99CF-40521ABC10A2}" dt="2025-01-08T11:55:48.545" v="10939"/>
          <ac:spMkLst>
            <pc:docMk/>
            <pc:sldMk cId="3600054306" sldId="330"/>
            <ac:spMk id="2" creationId="{B7E18FB4-B4AF-63EC-13D0-FC68264845A2}"/>
          </ac:spMkLst>
        </pc:spChg>
        <pc:spChg chg="del">
          <ac:chgData name="Louise Terryn" userId="d5113074-e324-4a91-9580-a75dcf8a08ea" providerId="ADAL" clId="{15197CC4-9F9C-47B4-99CF-40521ABC10A2}" dt="2025-01-08T11:55:49.898" v="10940" actId="478"/>
          <ac:spMkLst>
            <pc:docMk/>
            <pc:sldMk cId="3600054306" sldId="330"/>
            <ac:spMk id="3" creationId="{8173EAC1-A956-E867-8B4D-A19D5791D208}"/>
          </ac:spMkLst>
        </pc:spChg>
        <pc:spChg chg="add mod">
          <ac:chgData name="Louise Terryn" userId="d5113074-e324-4a91-9580-a75dcf8a08ea" providerId="ADAL" clId="{15197CC4-9F9C-47B4-99CF-40521ABC10A2}" dt="2025-01-08T12:42:58.445" v="13024"/>
          <ac:spMkLst>
            <pc:docMk/>
            <pc:sldMk cId="3600054306" sldId="330"/>
            <ac:spMk id="6" creationId="{9F3A0D4D-45A0-AC2E-92B0-7E7EEE04F807}"/>
          </ac:spMkLst>
        </pc:spChg>
        <pc:spChg chg="mod">
          <ac:chgData name="Louise Terryn" userId="d5113074-e324-4a91-9580-a75dcf8a08ea" providerId="ADAL" clId="{15197CC4-9F9C-47B4-99CF-40521ABC10A2}" dt="2025-01-08T10:46:58.267" v="10312" actId="20577"/>
          <ac:spMkLst>
            <pc:docMk/>
            <pc:sldMk cId="3600054306" sldId="330"/>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2993424727" sldId="331"/>
        </pc:sldMkLst>
        <pc:spChg chg="add mod">
          <ac:chgData name="Louise Terryn" userId="d5113074-e324-4a91-9580-a75dcf8a08ea" providerId="ADAL" clId="{15197CC4-9F9C-47B4-99CF-40521ABC10A2}" dt="2025-01-08T12:42:58.445" v="13024"/>
          <ac:spMkLst>
            <pc:docMk/>
            <pc:sldMk cId="2993424727" sldId="331"/>
            <ac:spMk id="2" creationId="{5366E218-34F1-841F-F09C-815DC2A653C4}"/>
          </ac:spMkLst>
        </pc:spChg>
        <pc:spChg chg="del">
          <ac:chgData name="Louise Terryn" userId="d5113074-e324-4a91-9580-a75dcf8a08ea" providerId="ADAL" clId="{15197CC4-9F9C-47B4-99CF-40521ABC10A2}" dt="2025-01-08T11:56:13.047" v="10950" actId="478"/>
          <ac:spMkLst>
            <pc:docMk/>
            <pc:sldMk cId="2993424727" sldId="331"/>
            <ac:spMk id="3" creationId="{8173EAC1-A956-E867-8B4D-A19D5791D208}"/>
          </ac:spMkLst>
        </pc:spChg>
        <pc:spChg chg="mod">
          <ac:chgData name="Louise Terryn" userId="d5113074-e324-4a91-9580-a75dcf8a08ea" providerId="ADAL" clId="{15197CC4-9F9C-47B4-99CF-40521ABC10A2}" dt="2025-01-08T12:30:49.840" v="13013" actId="20577"/>
          <ac:spMkLst>
            <pc:docMk/>
            <pc:sldMk cId="2993424727" sldId="331"/>
            <ac:spMk id="5" creationId="{0ACE98C1-FA9C-9301-67C0-0AD02DC4B24B}"/>
          </ac:spMkLst>
        </pc:spChg>
        <pc:spChg chg="mod">
          <ac:chgData name="Louise Terryn" userId="d5113074-e324-4a91-9580-a75dcf8a08ea" providerId="ADAL" clId="{15197CC4-9F9C-47B4-99CF-40521ABC10A2}" dt="2025-01-08T11:59:34.876" v="11090" actId="20577"/>
          <ac:spMkLst>
            <pc:docMk/>
            <pc:sldMk cId="2993424727" sldId="331"/>
            <ac:spMk id="8" creationId="{C80190E4-FAB4-6886-C93E-4B673B81D61D}"/>
          </ac:spMkLst>
        </pc:spChg>
      </pc:sldChg>
      <pc:sldChg chg="addSp delSp modSp mod">
        <pc:chgData name="Louise Terryn" userId="d5113074-e324-4a91-9580-a75dcf8a08ea" providerId="ADAL" clId="{15197CC4-9F9C-47B4-99CF-40521ABC10A2}" dt="2025-01-08T12:42:58.445" v="13024"/>
        <pc:sldMkLst>
          <pc:docMk/>
          <pc:sldMk cId="65533167" sldId="332"/>
        </pc:sldMkLst>
        <pc:spChg chg="del">
          <ac:chgData name="Louise Terryn" userId="d5113074-e324-4a91-9580-a75dcf8a08ea" providerId="ADAL" clId="{15197CC4-9F9C-47B4-99CF-40521ABC10A2}" dt="2025-01-08T11:56:19.012" v="10952" actId="478"/>
          <ac:spMkLst>
            <pc:docMk/>
            <pc:sldMk cId="65533167" sldId="332"/>
            <ac:spMk id="3" creationId="{8173EAC1-A956-E867-8B4D-A19D5791D208}"/>
          </ac:spMkLst>
        </pc:spChg>
        <pc:spChg chg="add mod">
          <ac:chgData name="Louise Terryn" userId="d5113074-e324-4a91-9580-a75dcf8a08ea" providerId="ADAL" clId="{15197CC4-9F9C-47B4-99CF-40521ABC10A2}" dt="2025-01-08T12:42:58.445" v="13024"/>
          <ac:spMkLst>
            <pc:docMk/>
            <pc:sldMk cId="65533167" sldId="332"/>
            <ac:spMk id="5" creationId="{A0695268-B11A-C45D-49F8-83EF8347EA1A}"/>
          </ac:spMkLst>
        </pc:spChg>
      </pc:sldChg>
      <pc:sldChg chg="addSp delSp modSp mod">
        <pc:chgData name="Louise Terryn" userId="d5113074-e324-4a91-9580-a75dcf8a08ea" providerId="ADAL" clId="{15197CC4-9F9C-47B4-99CF-40521ABC10A2}" dt="2025-01-08T12:42:58.445" v="13024"/>
        <pc:sldMkLst>
          <pc:docMk/>
          <pc:sldMk cId="1851171349" sldId="333"/>
        </pc:sldMkLst>
        <pc:spChg chg="add mod">
          <ac:chgData name="Louise Terryn" userId="d5113074-e324-4a91-9580-a75dcf8a08ea" providerId="ADAL" clId="{15197CC4-9F9C-47B4-99CF-40521ABC10A2}" dt="2025-01-08T11:56:24.885" v="10955"/>
          <ac:spMkLst>
            <pc:docMk/>
            <pc:sldMk cId="1851171349" sldId="333"/>
            <ac:spMk id="2" creationId="{E1B0BCFB-0FFA-D6CE-83EC-F0FBF75A61C3}"/>
          </ac:spMkLst>
        </pc:spChg>
        <pc:spChg chg="del">
          <ac:chgData name="Louise Terryn" userId="d5113074-e324-4a91-9580-a75dcf8a08ea" providerId="ADAL" clId="{15197CC4-9F9C-47B4-99CF-40521ABC10A2}" dt="2025-01-08T11:56:26.392" v="10956" actId="478"/>
          <ac:spMkLst>
            <pc:docMk/>
            <pc:sldMk cId="1851171349" sldId="333"/>
            <ac:spMk id="3" creationId="{8173EAC1-A956-E867-8B4D-A19D5791D208}"/>
          </ac:spMkLst>
        </pc:spChg>
        <pc:spChg chg="add mod">
          <ac:chgData name="Louise Terryn" userId="d5113074-e324-4a91-9580-a75dcf8a08ea" providerId="ADAL" clId="{15197CC4-9F9C-47B4-99CF-40521ABC10A2}" dt="2025-01-08T12:42:58.445" v="13024"/>
          <ac:spMkLst>
            <pc:docMk/>
            <pc:sldMk cId="1851171349" sldId="333"/>
            <ac:spMk id="10" creationId="{32A79786-AD80-E3B0-2295-571604581168}"/>
          </ac:spMkLst>
        </pc:spChg>
      </pc:sldChg>
      <pc:sldChg chg="addSp delSp modSp mod">
        <pc:chgData name="Louise Terryn" userId="d5113074-e324-4a91-9580-a75dcf8a08ea" providerId="ADAL" clId="{15197CC4-9F9C-47B4-99CF-40521ABC10A2}" dt="2025-01-08T12:42:58.445" v="13024"/>
        <pc:sldMkLst>
          <pc:docMk/>
          <pc:sldMk cId="1406184703" sldId="334"/>
        </pc:sldMkLst>
        <pc:spChg chg="add mod">
          <ac:chgData name="Louise Terryn" userId="d5113074-e324-4a91-9580-a75dcf8a08ea" providerId="ADAL" clId="{15197CC4-9F9C-47B4-99CF-40521ABC10A2}" dt="2025-01-08T12:42:58.445" v="13024"/>
          <ac:spMkLst>
            <pc:docMk/>
            <pc:sldMk cId="1406184703" sldId="334"/>
            <ac:spMk id="2" creationId="{2D1CF24B-EDE3-055B-6736-D4299C093BDE}"/>
          </ac:spMkLst>
        </pc:spChg>
        <pc:spChg chg="del">
          <ac:chgData name="Louise Terryn" userId="d5113074-e324-4a91-9580-a75dcf8a08ea" providerId="ADAL" clId="{15197CC4-9F9C-47B4-99CF-40521ABC10A2}" dt="2025-01-08T11:56:33.007" v="10958" actId="478"/>
          <ac:spMkLst>
            <pc:docMk/>
            <pc:sldMk cId="1406184703" sldId="334"/>
            <ac:spMk id="3" creationId="{8173EAC1-A956-E867-8B4D-A19D5791D208}"/>
          </ac:spMkLst>
        </pc:spChg>
        <pc:spChg chg="mod">
          <ac:chgData name="Louise Terryn" userId="d5113074-e324-4a91-9580-a75dcf8a08ea" providerId="ADAL" clId="{15197CC4-9F9C-47B4-99CF-40521ABC10A2}" dt="2025-01-08T10:50:37.231" v="10345" actId="1076"/>
          <ac:spMkLst>
            <pc:docMk/>
            <pc:sldMk cId="1406184703" sldId="334"/>
            <ac:spMk id="6" creationId="{5FFD467A-5002-4BE0-9921-10B7CAAED7F4}"/>
          </ac:spMkLst>
        </pc:spChg>
        <pc:spChg chg="mod">
          <ac:chgData name="Louise Terryn" userId="d5113074-e324-4a91-9580-a75dcf8a08ea" providerId="ADAL" clId="{15197CC4-9F9C-47B4-99CF-40521ABC10A2}" dt="2025-01-08T10:50:35.063" v="10344" actId="1076"/>
          <ac:spMkLst>
            <pc:docMk/>
            <pc:sldMk cId="1406184703" sldId="334"/>
            <ac:spMk id="9" creationId="{F7CE6FB5-598A-98AD-FA4B-D52EC6598728}"/>
          </ac:spMkLst>
        </pc:spChg>
        <pc:spChg chg="add del mod">
          <ac:chgData name="Louise Terryn" userId="d5113074-e324-4a91-9580-a75dcf8a08ea" providerId="ADAL" clId="{15197CC4-9F9C-47B4-99CF-40521ABC10A2}" dt="2025-01-08T10:50:47.136" v="10348" actId="478"/>
          <ac:spMkLst>
            <pc:docMk/>
            <pc:sldMk cId="1406184703" sldId="334"/>
            <ac:spMk id="11" creationId="{306BB9A5-75D0-0AEB-655E-79CDE518A355}"/>
          </ac:spMkLst>
        </pc:spChg>
        <pc:picChg chg="del">
          <ac:chgData name="Louise Terryn" userId="d5113074-e324-4a91-9580-a75dcf8a08ea" providerId="ADAL" clId="{15197CC4-9F9C-47B4-99CF-40521ABC10A2}" dt="2025-01-08T10:50:26.743" v="10341" actId="478"/>
          <ac:picMkLst>
            <pc:docMk/>
            <pc:sldMk cId="1406184703" sldId="334"/>
            <ac:picMk id="2" creationId="{3C7019DC-F6D5-D60F-749E-9C586616EA69}"/>
          </ac:picMkLst>
        </pc:picChg>
        <pc:picChg chg="add mod ord">
          <ac:chgData name="Louise Terryn" userId="d5113074-e324-4a91-9580-a75dcf8a08ea" providerId="ADAL" clId="{15197CC4-9F9C-47B4-99CF-40521ABC10A2}" dt="2025-01-08T10:50:32.383" v="10343" actId="167"/>
          <ac:picMkLst>
            <pc:docMk/>
            <pc:sldMk cId="1406184703" sldId="334"/>
            <ac:picMk id="10" creationId="{7CF719E5-B0E1-58A1-FB55-C8982D897036}"/>
          </ac:picMkLst>
        </pc:picChg>
        <pc:picChg chg="del">
          <ac:chgData name="Louise Terryn" userId="d5113074-e324-4a91-9580-a75dcf8a08ea" providerId="ADAL" clId="{15197CC4-9F9C-47B4-99CF-40521ABC10A2}" dt="2025-01-08T10:50:03.434" v="10339" actId="478"/>
          <ac:picMkLst>
            <pc:docMk/>
            <pc:sldMk cId="1406184703" sldId="334"/>
            <ac:picMk id="16" creationId="{FE84C116-95E5-5B3A-3BC5-FBEDE26F73B6}"/>
          </ac:picMkLst>
        </pc:picChg>
      </pc:sldChg>
      <pc:sldChg chg="del">
        <pc:chgData name="Louise Terryn" userId="d5113074-e324-4a91-9580-a75dcf8a08ea" providerId="ADAL" clId="{15197CC4-9F9C-47B4-99CF-40521ABC10A2}" dt="2025-01-08T07:53:18.273" v="4475" actId="2696"/>
        <pc:sldMkLst>
          <pc:docMk/>
          <pc:sldMk cId="3911684645" sldId="336"/>
        </pc:sldMkLst>
      </pc:sldChg>
      <pc:sldChg chg="addSp delSp modSp mod">
        <pc:chgData name="Louise Terryn" userId="d5113074-e324-4a91-9580-a75dcf8a08ea" providerId="ADAL" clId="{15197CC4-9F9C-47B4-99CF-40521ABC10A2}" dt="2025-01-08T12:42:58.445" v="13024"/>
        <pc:sldMkLst>
          <pc:docMk/>
          <pc:sldMk cId="3569914197" sldId="337"/>
        </pc:sldMkLst>
        <pc:spChg chg="add mod">
          <ac:chgData name="Louise Terryn" userId="d5113074-e324-4a91-9580-a75dcf8a08ea" providerId="ADAL" clId="{15197CC4-9F9C-47B4-99CF-40521ABC10A2}" dt="2025-01-08T12:42:58.445" v="13024"/>
          <ac:spMkLst>
            <pc:docMk/>
            <pc:sldMk cId="3569914197" sldId="337"/>
            <ac:spMk id="2" creationId="{AF2953AB-35AB-705B-069F-355F5187EE73}"/>
          </ac:spMkLst>
        </pc:spChg>
        <pc:spChg chg="del">
          <ac:chgData name="Louise Terryn" userId="d5113074-e324-4a91-9580-a75dcf8a08ea" providerId="ADAL" clId="{15197CC4-9F9C-47B4-99CF-40521ABC10A2}" dt="2025-01-08T11:54:43.453" v="10908" actId="478"/>
          <ac:spMkLst>
            <pc:docMk/>
            <pc:sldMk cId="3569914197" sldId="337"/>
            <ac:spMk id="3" creationId="{8173EAC1-A956-E867-8B4D-A19D5791D208}"/>
          </ac:spMkLst>
        </pc:spChg>
        <pc:spChg chg="mod">
          <ac:chgData name="Louise Terryn" userId="d5113074-e324-4a91-9580-a75dcf8a08ea" providerId="ADAL" clId="{15197CC4-9F9C-47B4-99CF-40521ABC10A2}" dt="2025-01-08T10:36:42.645" v="9960" actId="207"/>
          <ac:spMkLst>
            <pc:docMk/>
            <pc:sldMk cId="3569914197" sldId="337"/>
            <ac:spMk id="7" creationId="{48698CFC-DFB1-E041-9DBB-5ACC5298262C}"/>
          </ac:spMkLst>
        </pc:spChg>
      </pc:sldChg>
      <pc:sldChg chg="addSp delSp modSp mod">
        <pc:chgData name="Louise Terryn" userId="d5113074-e324-4a91-9580-a75dcf8a08ea" providerId="ADAL" clId="{15197CC4-9F9C-47B4-99CF-40521ABC10A2}" dt="2025-01-08T12:42:58.445" v="13024"/>
        <pc:sldMkLst>
          <pc:docMk/>
          <pc:sldMk cId="472249217" sldId="338"/>
        </pc:sldMkLst>
        <pc:spChg chg="del">
          <ac:chgData name="Louise Terryn" userId="d5113074-e324-4a91-9580-a75dcf8a08ea" providerId="ADAL" clId="{15197CC4-9F9C-47B4-99CF-40521ABC10A2}" dt="2025-01-08T11:54:46.900" v="10910" actId="478"/>
          <ac:spMkLst>
            <pc:docMk/>
            <pc:sldMk cId="472249217" sldId="338"/>
            <ac:spMk id="3" creationId="{8173EAC1-A956-E867-8B4D-A19D5791D208}"/>
          </ac:spMkLst>
        </pc:spChg>
        <pc:spChg chg="add mod">
          <ac:chgData name="Louise Terryn" userId="d5113074-e324-4a91-9580-a75dcf8a08ea" providerId="ADAL" clId="{15197CC4-9F9C-47B4-99CF-40521ABC10A2}" dt="2025-01-08T12:42:58.445" v="13024"/>
          <ac:spMkLst>
            <pc:docMk/>
            <pc:sldMk cId="472249217" sldId="338"/>
            <ac:spMk id="5" creationId="{6A672A56-5511-6C19-81B3-6F41F66D86CC}"/>
          </ac:spMkLst>
        </pc:spChg>
        <pc:spChg chg="mod">
          <ac:chgData name="Louise Terryn" userId="d5113074-e324-4a91-9580-a75dcf8a08ea" providerId="ADAL" clId="{15197CC4-9F9C-47B4-99CF-40521ABC10A2}" dt="2025-01-08T10:38:50.711" v="9995" actId="14100"/>
          <ac:spMkLst>
            <pc:docMk/>
            <pc:sldMk cId="472249217" sldId="338"/>
            <ac:spMk id="7" creationId="{48698CFC-DFB1-E041-9DBB-5ACC5298262C}"/>
          </ac:spMkLst>
        </pc:spChg>
        <pc:spChg chg="mod">
          <ac:chgData name="Louise Terryn" userId="d5113074-e324-4a91-9580-a75dcf8a08ea" providerId="ADAL" clId="{15197CC4-9F9C-47B4-99CF-40521ABC10A2}" dt="2025-01-08T10:38:07.393" v="9979" actId="1076"/>
          <ac:spMkLst>
            <pc:docMk/>
            <pc:sldMk cId="472249217" sldId="338"/>
            <ac:spMk id="10" creationId="{AF6A3ECB-C789-D3E4-36D6-D933D6999020}"/>
          </ac:spMkLst>
        </pc:spChg>
        <pc:picChg chg="mod">
          <ac:chgData name="Louise Terryn" userId="d5113074-e324-4a91-9580-a75dcf8a08ea" providerId="ADAL" clId="{15197CC4-9F9C-47B4-99CF-40521ABC10A2}" dt="2025-01-08T10:38:05.069" v="9978" actId="1076"/>
          <ac:picMkLst>
            <pc:docMk/>
            <pc:sldMk cId="472249217" sldId="338"/>
            <ac:picMk id="2" creationId="{F6C23C96-1E5E-ECC3-3C33-B84B97BC5F08}"/>
          </ac:picMkLst>
        </pc:picChg>
      </pc:sldChg>
      <pc:sldChg chg="addSp delSp modSp mod">
        <pc:chgData name="Louise Terryn" userId="d5113074-e324-4a91-9580-a75dcf8a08ea" providerId="ADAL" clId="{15197CC4-9F9C-47B4-99CF-40521ABC10A2}" dt="2025-01-08T12:42:58.445" v="13024"/>
        <pc:sldMkLst>
          <pc:docMk/>
          <pc:sldMk cId="2908233049" sldId="339"/>
        </pc:sldMkLst>
        <pc:spChg chg="add mod">
          <ac:chgData name="Louise Terryn" userId="d5113074-e324-4a91-9580-a75dcf8a08ea" providerId="ADAL" clId="{15197CC4-9F9C-47B4-99CF-40521ABC10A2}" dt="2025-01-08T12:42:58.445" v="13024"/>
          <ac:spMkLst>
            <pc:docMk/>
            <pc:sldMk cId="2908233049" sldId="339"/>
            <ac:spMk id="2" creationId="{E3EC54F1-FA2A-7414-835D-3EE3C25D2AC1}"/>
          </ac:spMkLst>
        </pc:spChg>
        <pc:spChg chg="del">
          <ac:chgData name="Louise Terryn" userId="d5113074-e324-4a91-9580-a75dcf8a08ea" providerId="ADAL" clId="{15197CC4-9F9C-47B4-99CF-40521ABC10A2}" dt="2025-01-08T11:57:05.819" v="10966" actId="478"/>
          <ac:spMkLst>
            <pc:docMk/>
            <pc:sldMk cId="2908233049" sldId="339"/>
            <ac:spMk id="3" creationId="{8173EAC1-A956-E867-8B4D-A19D5791D208}"/>
          </ac:spMkLst>
        </pc:spChg>
        <pc:spChg chg="add del mod">
          <ac:chgData name="Louise Terryn" userId="d5113074-e324-4a91-9580-a75dcf8a08ea" providerId="ADAL" clId="{15197CC4-9F9C-47B4-99CF-40521ABC10A2}" dt="2025-01-08T11:57:00.666" v="10965" actId="6549"/>
          <ac:spMkLst>
            <pc:docMk/>
            <pc:sldMk cId="2908233049" sldId="339"/>
            <ac:spMk id="5" creationId="{0ACE98C1-FA9C-9301-67C0-0AD02DC4B24B}"/>
          </ac:spMkLst>
        </pc:spChg>
      </pc:sldChg>
      <pc:sldChg chg="addSp delSp modSp mod">
        <pc:chgData name="Louise Terryn" userId="d5113074-e324-4a91-9580-a75dcf8a08ea" providerId="ADAL" clId="{15197CC4-9F9C-47B4-99CF-40521ABC10A2}" dt="2025-01-08T12:42:58.445" v="13024"/>
        <pc:sldMkLst>
          <pc:docMk/>
          <pc:sldMk cId="3299620275" sldId="340"/>
        </pc:sldMkLst>
        <pc:spChg chg="add mod">
          <ac:chgData name="Louise Terryn" userId="d5113074-e324-4a91-9580-a75dcf8a08ea" providerId="ADAL" clId="{15197CC4-9F9C-47B4-99CF-40521ABC10A2}" dt="2025-01-08T12:42:58.445" v="13024"/>
          <ac:spMkLst>
            <pc:docMk/>
            <pc:sldMk cId="3299620275" sldId="340"/>
            <ac:spMk id="2" creationId="{F6FB2A15-C1EA-7623-7DD0-AA88B0A19B4A}"/>
          </ac:spMkLst>
        </pc:spChg>
        <pc:spChg chg="del">
          <ac:chgData name="Louise Terryn" userId="d5113074-e324-4a91-9580-a75dcf8a08ea" providerId="ADAL" clId="{15197CC4-9F9C-47B4-99CF-40521ABC10A2}" dt="2025-01-08T11:57:09.664" v="10968" actId="478"/>
          <ac:spMkLst>
            <pc:docMk/>
            <pc:sldMk cId="3299620275" sldId="340"/>
            <ac:spMk id="3" creationId="{68ACB4D7-4A31-DAEF-5834-A2BB0E4B150B}"/>
          </ac:spMkLst>
        </pc:spChg>
        <pc:spChg chg="add mod">
          <ac:chgData name="Louise Terryn" userId="d5113074-e324-4a91-9580-a75dcf8a08ea" providerId="ADAL" clId="{15197CC4-9F9C-47B4-99CF-40521ABC10A2}" dt="2025-01-08T09:05:55.877" v="6442" actId="1076"/>
          <ac:spMkLst>
            <pc:docMk/>
            <pc:sldMk cId="3299620275" sldId="340"/>
            <ac:spMk id="5" creationId="{EA19A192-0E2A-BAC1-817C-F0A0D9E20E32}"/>
          </ac:spMkLst>
        </pc:spChg>
        <pc:spChg chg="mod">
          <ac:chgData name="Louise Terryn" userId="d5113074-e324-4a91-9580-a75dcf8a08ea" providerId="ADAL" clId="{15197CC4-9F9C-47B4-99CF-40521ABC10A2}" dt="2025-01-08T09:25:08.919" v="7651" actId="13926"/>
          <ac:spMkLst>
            <pc:docMk/>
            <pc:sldMk cId="3299620275" sldId="340"/>
            <ac:spMk id="7" creationId="{B3E91D1F-FD35-2EA3-426B-E45232A0E78F}"/>
          </ac:spMkLst>
        </pc:spChg>
        <pc:spChg chg="add mod">
          <ac:chgData name="Louise Terryn" userId="d5113074-e324-4a91-9580-a75dcf8a08ea" providerId="ADAL" clId="{15197CC4-9F9C-47B4-99CF-40521ABC10A2}" dt="2025-01-08T09:06:01.572" v="6446" actId="20577"/>
          <ac:spMkLst>
            <pc:docMk/>
            <pc:sldMk cId="3299620275" sldId="340"/>
            <ac:spMk id="13" creationId="{9CBA9A40-3C84-ADF0-70A4-4525495746F5}"/>
          </ac:spMkLst>
        </pc:spChg>
        <pc:picChg chg="del">
          <ac:chgData name="Louise Terryn" userId="d5113074-e324-4a91-9580-a75dcf8a08ea" providerId="ADAL" clId="{15197CC4-9F9C-47B4-99CF-40521ABC10A2}" dt="2025-01-08T09:03:30.891" v="6422" actId="478"/>
          <ac:picMkLst>
            <pc:docMk/>
            <pc:sldMk cId="3299620275" sldId="340"/>
            <ac:picMk id="2" creationId="{F853B92F-9D0D-1534-8CC1-713CADBFD7C4}"/>
          </ac:picMkLst>
        </pc:picChg>
        <pc:picChg chg="add del mod">
          <ac:chgData name="Louise Terryn" userId="d5113074-e324-4a91-9580-a75dcf8a08ea" providerId="ADAL" clId="{15197CC4-9F9C-47B4-99CF-40521ABC10A2}" dt="2025-01-08T09:04:25.877" v="6425" actId="478"/>
          <ac:picMkLst>
            <pc:docMk/>
            <pc:sldMk cId="3299620275" sldId="340"/>
            <ac:picMk id="6" creationId="{504B4CD6-FA67-14D9-2E0D-1AB60E242D76}"/>
          </ac:picMkLst>
        </pc:picChg>
        <pc:picChg chg="add del mod ord">
          <ac:chgData name="Louise Terryn" userId="d5113074-e324-4a91-9580-a75dcf8a08ea" providerId="ADAL" clId="{15197CC4-9F9C-47B4-99CF-40521ABC10A2}" dt="2025-01-08T09:06:07.634" v="6447" actId="21"/>
          <ac:picMkLst>
            <pc:docMk/>
            <pc:sldMk cId="3299620275" sldId="340"/>
            <ac:picMk id="10" creationId="{CFD09F9F-9FE7-246D-DA38-E3FD5F7679C5}"/>
          </ac:picMkLst>
        </pc:picChg>
        <pc:picChg chg="add mod ord">
          <ac:chgData name="Louise Terryn" userId="d5113074-e324-4a91-9580-a75dcf8a08ea" providerId="ADAL" clId="{15197CC4-9F9C-47B4-99CF-40521ABC10A2}" dt="2025-01-08T09:05:51.039" v="6440" actId="1076"/>
          <ac:picMkLst>
            <pc:docMk/>
            <pc:sldMk cId="3299620275" sldId="340"/>
            <ac:picMk id="12" creationId="{0D3964F2-AD76-1B5F-459A-71E57C6CD697}"/>
          </ac:picMkLst>
        </pc:picChg>
      </pc:sldChg>
      <pc:sldChg chg="del">
        <pc:chgData name="Louise Terryn" userId="d5113074-e324-4a91-9580-a75dcf8a08ea" providerId="ADAL" clId="{15197CC4-9F9C-47B4-99CF-40521ABC10A2}" dt="2025-01-08T07:42:29.330" v="4173" actId="47"/>
        <pc:sldMkLst>
          <pc:docMk/>
          <pc:sldMk cId="4207559594" sldId="341"/>
        </pc:sldMkLst>
      </pc:sldChg>
      <pc:sldChg chg="addSp delSp modSp mod">
        <pc:chgData name="Louise Terryn" userId="d5113074-e324-4a91-9580-a75dcf8a08ea" providerId="ADAL" clId="{15197CC4-9F9C-47B4-99CF-40521ABC10A2}" dt="2025-01-08T12:42:58.445" v="13024"/>
        <pc:sldMkLst>
          <pc:docMk/>
          <pc:sldMk cId="1656525149" sldId="342"/>
        </pc:sldMkLst>
        <pc:spChg chg="add mod">
          <ac:chgData name="Louise Terryn" userId="d5113074-e324-4a91-9580-a75dcf8a08ea" providerId="ADAL" clId="{15197CC4-9F9C-47B4-99CF-40521ABC10A2}" dt="2025-01-08T12:42:58.445" v="13024"/>
          <ac:spMkLst>
            <pc:docMk/>
            <pc:sldMk cId="1656525149" sldId="342"/>
            <ac:spMk id="2" creationId="{77FD85AB-09A7-C591-095C-723F44FAC6EC}"/>
          </ac:spMkLst>
        </pc:spChg>
        <pc:spChg chg="del">
          <ac:chgData name="Louise Terryn" userId="d5113074-e324-4a91-9580-a75dcf8a08ea" providerId="ADAL" clId="{15197CC4-9F9C-47B4-99CF-40521ABC10A2}" dt="2025-01-08T11:57:40.313" v="10985" actId="478"/>
          <ac:spMkLst>
            <pc:docMk/>
            <pc:sldMk cId="1656525149" sldId="342"/>
            <ac:spMk id="3" creationId="{68ACB4D7-4A31-DAEF-5834-A2BB0E4B150B}"/>
          </ac:spMkLst>
        </pc:spChg>
        <pc:spChg chg="mod">
          <ac:chgData name="Louise Terryn" userId="d5113074-e324-4a91-9580-a75dcf8a08ea" providerId="ADAL" clId="{15197CC4-9F9C-47B4-99CF-40521ABC10A2}" dt="2025-01-08T09:25:25.962" v="7658" actId="20577"/>
          <ac:spMkLst>
            <pc:docMk/>
            <pc:sldMk cId="1656525149" sldId="342"/>
            <ac:spMk id="7" creationId="{B3E91D1F-FD35-2EA3-426B-E45232A0E78F}"/>
          </ac:spMkLst>
        </pc:spChg>
        <pc:picChg chg="add del">
          <ac:chgData name="Louise Terryn" userId="d5113074-e324-4a91-9580-a75dcf8a08ea" providerId="ADAL" clId="{15197CC4-9F9C-47B4-99CF-40521ABC10A2}" dt="2025-01-08T07:41:45.810" v="4170" actId="478"/>
          <ac:picMkLst>
            <pc:docMk/>
            <pc:sldMk cId="1656525149" sldId="342"/>
            <ac:picMk id="6" creationId="{427B0BBA-1A09-7109-F872-60E21A10D7B6}"/>
          </ac:picMkLst>
        </pc:picChg>
      </pc:sldChg>
      <pc:sldChg chg="addSp delSp modSp mod">
        <pc:chgData name="Louise Terryn" userId="d5113074-e324-4a91-9580-a75dcf8a08ea" providerId="ADAL" clId="{15197CC4-9F9C-47B4-99CF-40521ABC10A2}" dt="2025-01-08T12:42:58.445" v="13024"/>
        <pc:sldMkLst>
          <pc:docMk/>
          <pc:sldMk cId="3813936051" sldId="343"/>
        </pc:sldMkLst>
        <pc:spChg chg="del">
          <ac:chgData name="Louise Terryn" userId="d5113074-e324-4a91-9580-a75dcf8a08ea" providerId="ADAL" clId="{15197CC4-9F9C-47B4-99CF-40521ABC10A2}" dt="2025-01-08T11:57:43.477" v="10987" actId="478"/>
          <ac:spMkLst>
            <pc:docMk/>
            <pc:sldMk cId="3813936051" sldId="343"/>
            <ac:spMk id="3" creationId="{68ACB4D7-4A31-DAEF-5834-A2BB0E4B150B}"/>
          </ac:spMkLst>
        </pc:spChg>
        <pc:spChg chg="add mod">
          <ac:chgData name="Louise Terryn" userId="d5113074-e324-4a91-9580-a75dcf8a08ea" providerId="ADAL" clId="{15197CC4-9F9C-47B4-99CF-40521ABC10A2}" dt="2025-01-08T07:19:51.182" v="2185" actId="1076"/>
          <ac:spMkLst>
            <pc:docMk/>
            <pc:sldMk cId="3813936051" sldId="343"/>
            <ac:spMk id="5" creationId="{F67052DB-D56F-3FB0-DCBB-847D6C43C01A}"/>
          </ac:spMkLst>
        </pc:spChg>
        <pc:spChg chg="add mod">
          <ac:chgData name="Louise Terryn" userId="d5113074-e324-4a91-9580-a75dcf8a08ea" providerId="ADAL" clId="{15197CC4-9F9C-47B4-99CF-40521ABC10A2}" dt="2025-01-08T12:42:58.445" v="13024"/>
          <ac:spMkLst>
            <pc:docMk/>
            <pc:sldMk cId="3813936051" sldId="343"/>
            <ac:spMk id="6" creationId="{57906046-D6F0-2A62-C930-5BC2A59AC10C}"/>
          </ac:spMkLst>
        </pc:spChg>
        <pc:spChg chg="mod">
          <ac:chgData name="Louise Terryn" userId="d5113074-e324-4a91-9580-a75dcf8a08ea" providerId="ADAL" clId="{15197CC4-9F9C-47B4-99CF-40521ABC10A2}" dt="2025-01-08T07:24:55.262" v="2589" actId="6549"/>
          <ac:spMkLst>
            <pc:docMk/>
            <pc:sldMk cId="3813936051" sldId="343"/>
            <ac:spMk id="7" creationId="{B3E91D1F-FD35-2EA3-426B-E45232A0E78F}"/>
          </ac:spMkLst>
        </pc:spChg>
        <pc:spChg chg="add mod">
          <ac:chgData name="Louise Terryn" userId="d5113074-e324-4a91-9580-a75dcf8a08ea" providerId="ADAL" clId="{15197CC4-9F9C-47B4-99CF-40521ABC10A2}" dt="2025-01-08T07:19:59.539" v="2190" actId="20577"/>
          <ac:spMkLst>
            <pc:docMk/>
            <pc:sldMk cId="3813936051" sldId="343"/>
            <ac:spMk id="9" creationId="{82DDBD0E-2324-CE6E-CBD1-6092FB105CD9}"/>
          </ac:spMkLst>
        </pc:spChg>
        <pc:picChg chg="mod ord">
          <ac:chgData name="Louise Terryn" userId="d5113074-e324-4a91-9580-a75dcf8a08ea" providerId="ADAL" clId="{15197CC4-9F9C-47B4-99CF-40521ABC10A2}" dt="2025-01-08T07:19:34.179" v="2183" actId="167"/>
          <ac:picMkLst>
            <pc:docMk/>
            <pc:sldMk cId="3813936051" sldId="343"/>
            <ac:picMk id="2" creationId="{D316196D-7CFA-C7B3-0A34-14BBCBCCE087}"/>
          </ac:picMkLst>
        </pc:picChg>
        <pc:picChg chg="del">
          <ac:chgData name="Louise Terryn" userId="d5113074-e324-4a91-9580-a75dcf8a08ea" providerId="ADAL" clId="{15197CC4-9F9C-47B4-99CF-40521ABC10A2}" dt="2025-01-08T07:19:53.374" v="2186" actId="478"/>
          <ac:picMkLst>
            <pc:docMk/>
            <pc:sldMk cId="3813936051" sldId="343"/>
            <ac:picMk id="6" creationId="{427B0BBA-1A09-7109-F872-60E21A10D7B6}"/>
          </ac:picMkLst>
        </pc:picChg>
      </pc:sldChg>
      <pc:sldChg chg="delSp del mod">
        <pc:chgData name="Louise Terryn" userId="d5113074-e324-4a91-9580-a75dcf8a08ea" providerId="ADAL" clId="{15197CC4-9F9C-47B4-99CF-40521ABC10A2}" dt="2025-01-08T07:25:03.392" v="2590" actId="47"/>
        <pc:sldMkLst>
          <pc:docMk/>
          <pc:sldMk cId="1772942554" sldId="344"/>
        </pc:sldMkLst>
        <pc:picChg chg="del">
          <ac:chgData name="Louise Terryn" userId="d5113074-e324-4a91-9580-a75dcf8a08ea" providerId="ADAL" clId="{15197CC4-9F9C-47B4-99CF-40521ABC10A2}" dt="2025-01-08T07:20:22.724" v="2192" actId="21"/>
          <ac:picMkLst>
            <pc:docMk/>
            <pc:sldMk cId="1772942554" sldId="344"/>
            <ac:picMk id="5" creationId="{B60817D9-3CE0-46BD-5D1C-DB69219B4A54}"/>
          </ac:picMkLst>
        </pc:picChg>
      </pc:sldChg>
      <pc:sldChg chg="addSp delSp modSp mod">
        <pc:chgData name="Louise Terryn" userId="d5113074-e324-4a91-9580-a75dcf8a08ea" providerId="ADAL" clId="{15197CC4-9F9C-47B4-99CF-40521ABC10A2}" dt="2025-01-08T12:42:58.445" v="13024"/>
        <pc:sldMkLst>
          <pc:docMk/>
          <pc:sldMk cId="1908677464" sldId="345"/>
        </pc:sldMkLst>
        <pc:spChg chg="del">
          <ac:chgData name="Louise Terryn" userId="d5113074-e324-4a91-9580-a75dcf8a08ea" providerId="ADAL" clId="{15197CC4-9F9C-47B4-99CF-40521ABC10A2}" dt="2025-01-08T11:57:52.928" v="10991" actId="478"/>
          <ac:spMkLst>
            <pc:docMk/>
            <pc:sldMk cId="1908677464" sldId="345"/>
            <ac:spMk id="3" creationId="{68ACB4D7-4A31-DAEF-5834-A2BB0E4B150B}"/>
          </ac:spMkLst>
        </pc:spChg>
        <pc:spChg chg="add mod">
          <ac:chgData name="Louise Terryn" userId="d5113074-e324-4a91-9580-a75dcf8a08ea" providerId="ADAL" clId="{15197CC4-9F9C-47B4-99CF-40521ABC10A2}" dt="2025-01-08T12:42:58.445" v="13024"/>
          <ac:spMkLst>
            <pc:docMk/>
            <pc:sldMk cId="1908677464" sldId="345"/>
            <ac:spMk id="5" creationId="{970B6136-0C38-4714-5C38-6885E3A45148}"/>
          </ac:spMkLst>
        </pc:spChg>
        <pc:spChg chg="mod">
          <ac:chgData name="Louise Terryn" userId="d5113074-e324-4a91-9580-a75dcf8a08ea" providerId="ADAL" clId="{15197CC4-9F9C-47B4-99CF-40521ABC10A2}" dt="2025-01-08T07:29:04.922" v="3089" actId="27636"/>
          <ac:spMkLst>
            <pc:docMk/>
            <pc:sldMk cId="1908677464" sldId="345"/>
            <ac:spMk id="7" creationId="{B3E91D1F-FD35-2EA3-426B-E45232A0E78F}"/>
          </ac:spMkLst>
        </pc:spChg>
        <pc:picChg chg="del">
          <ac:chgData name="Louise Terryn" userId="d5113074-e324-4a91-9580-a75dcf8a08ea" providerId="ADAL" clId="{15197CC4-9F9C-47B4-99CF-40521ABC10A2}" dt="2025-01-08T07:28:07.349" v="2949" actId="478"/>
          <ac:picMkLst>
            <pc:docMk/>
            <pc:sldMk cId="1908677464" sldId="345"/>
            <ac:picMk id="6" creationId="{427B0BBA-1A09-7109-F872-60E21A10D7B6}"/>
          </ac:picMkLst>
        </pc:picChg>
      </pc:sldChg>
      <pc:sldChg chg="addSp delSp modSp mod">
        <pc:chgData name="Louise Terryn" userId="d5113074-e324-4a91-9580-a75dcf8a08ea" providerId="ADAL" clId="{15197CC4-9F9C-47B4-99CF-40521ABC10A2}" dt="2025-01-08T12:42:58.445" v="13024"/>
        <pc:sldMkLst>
          <pc:docMk/>
          <pc:sldMk cId="2356620986" sldId="346"/>
        </pc:sldMkLst>
        <pc:spChg chg="add mod">
          <ac:chgData name="Louise Terryn" userId="d5113074-e324-4a91-9580-a75dcf8a08ea" providerId="ADAL" clId="{15197CC4-9F9C-47B4-99CF-40521ABC10A2}" dt="2025-01-08T12:38:14.855" v="13018" actId="20577"/>
          <ac:spMkLst>
            <pc:docMk/>
            <pc:sldMk cId="2356620986" sldId="346"/>
            <ac:spMk id="2" creationId="{561E4D47-5146-5D11-DB26-472A20C27E3D}"/>
          </ac:spMkLst>
        </pc:spChg>
        <pc:spChg chg="del">
          <ac:chgData name="Louise Terryn" userId="d5113074-e324-4a91-9580-a75dcf8a08ea" providerId="ADAL" clId="{15197CC4-9F9C-47B4-99CF-40521ABC10A2}" dt="2025-01-08T11:57:56.799" v="10993" actId="478"/>
          <ac:spMkLst>
            <pc:docMk/>
            <pc:sldMk cId="2356620986" sldId="346"/>
            <ac:spMk id="3" creationId="{68ACB4D7-4A31-DAEF-5834-A2BB0E4B150B}"/>
          </ac:spMkLst>
        </pc:spChg>
        <pc:spChg chg="add mod">
          <ac:chgData name="Louise Terryn" userId="d5113074-e324-4a91-9580-a75dcf8a08ea" providerId="ADAL" clId="{15197CC4-9F9C-47B4-99CF-40521ABC10A2}" dt="2025-01-08T12:42:58.445" v="13024"/>
          <ac:spMkLst>
            <pc:docMk/>
            <pc:sldMk cId="2356620986" sldId="346"/>
            <ac:spMk id="6" creationId="{CF96DEAA-2377-08BC-53D1-83C77AA2295A}"/>
          </ac:spMkLst>
        </pc:spChg>
        <pc:spChg chg="mod">
          <ac:chgData name="Louise Terryn" userId="d5113074-e324-4a91-9580-a75dcf8a08ea" providerId="ADAL" clId="{15197CC4-9F9C-47B4-99CF-40521ABC10A2}" dt="2025-01-08T07:32:04.717" v="3385" actId="20577"/>
          <ac:spMkLst>
            <pc:docMk/>
            <pc:sldMk cId="2356620986" sldId="346"/>
            <ac:spMk id="7" creationId="{B3E91D1F-FD35-2EA3-426B-E45232A0E78F}"/>
          </ac:spMkLst>
        </pc:spChg>
        <pc:spChg chg="add mod">
          <ac:chgData name="Louise Terryn" userId="d5113074-e324-4a91-9580-a75dcf8a08ea" providerId="ADAL" clId="{15197CC4-9F9C-47B4-99CF-40521ABC10A2}" dt="2025-01-08T07:30:40.899" v="3139" actId="1076"/>
          <ac:spMkLst>
            <pc:docMk/>
            <pc:sldMk cId="2356620986" sldId="346"/>
            <ac:spMk id="9" creationId="{369A58FF-9839-63B2-7E13-3C14BABD74AC}"/>
          </ac:spMkLst>
        </pc:spChg>
        <pc:picChg chg="mod">
          <ac:chgData name="Louise Terryn" userId="d5113074-e324-4a91-9580-a75dcf8a08ea" providerId="ADAL" clId="{15197CC4-9F9C-47B4-99CF-40521ABC10A2}" dt="2025-01-08T07:29:24.600" v="3091" actId="14100"/>
          <ac:picMkLst>
            <pc:docMk/>
            <pc:sldMk cId="2356620986" sldId="346"/>
            <ac:picMk id="5" creationId="{63B88B9F-AF3B-FDEA-E707-E773BF59A9E2}"/>
          </ac:picMkLst>
        </pc:picChg>
        <pc:picChg chg="del">
          <ac:chgData name="Louise Terryn" userId="d5113074-e324-4a91-9580-a75dcf8a08ea" providerId="ADAL" clId="{15197CC4-9F9C-47B4-99CF-40521ABC10A2}" dt="2025-01-08T07:29:26.278" v="3092" actId="478"/>
          <ac:picMkLst>
            <pc:docMk/>
            <pc:sldMk cId="2356620986" sldId="346"/>
            <ac:picMk id="6" creationId="{427B0BBA-1A09-7109-F872-60E21A10D7B6}"/>
          </ac:picMkLst>
        </pc:picChg>
      </pc:sldChg>
      <pc:sldChg chg="addSp delSp modSp mod">
        <pc:chgData name="Louise Terryn" userId="d5113074-e324-4a91-9580-a75dcf8a08ea" providerId="ADAL" clId="{15197CC4-9F9C-47B4-99CF-40521ABC10A2}" dt="2025-01-08T12:42:58.445" v="13024"/>
        <pc:sldMkLst>
          <pc:docMk/>
          <pc:sldMk cId="179084070" sldId="347"/>
        </pc:sldMkLst>
        <pc:spChg chg="del">
          <ac:chgData name="Louise Terryn" userId="d5113074-e324-4a91-9580-a75dcf8a08ea" providerId="ADAL" clId="{15197CC4-9F9C-47B4-99CF-40521ABC10A2}" dt="2025-01-08T11:58:01.072" v="10995" actId="478"/>
          <ac:spMkLst>
            <pc:docMk/>
            <pc:sldMk cId="179084070" sldId="347"/>
            <ac:spMk id="3" creationId="{68ACB4D7-4A31-DAEF-5834-A2BB0E4B150B}"/>
          </ac:spMkLst>
        </pc:spChg>
        <pc:spChg chg="add del">
          <ac:chgData name="Louise Terryn" userId="d5113074-e324-4a91-9580-a75dcf8a08ea" providerId="ADAL" clId="{15197CC4-9F9C-47B4-99CF-40521ABC10A2}" dt="2025-01-08T07:33:50.831" v="3540" actId="478"/>
          <ac:spMkLst>
            <pc:docMk/>
            <pc:sldMk cId="179084070" sldId="347"/>
            <ac:spMk id="5" creationId="{6129577E-8EC1-ADB4-D788-3206B13BFDA9}"/>
          </ac:spMkLst>
        </pc:spChg>
        <pc:spChg chg="add mod">
          <ac:chgData name="Louise Terryn" userId="d5113074-e324-4a91-9580-a75dcf8a08ea" providerId="ADAL" clId="{15197CC4-9F9C-47B4-99CF-40521ABC10A2}" dt="2025-01-08T12:42:58.445" v="13024"/>
          <ac:spMkLst>
            <pc:docMk/>
            <pc:sldMk cId="179084070" sldId="347"/>
            <ac:spMk id="5" creationId="{A97B7235-BBA3-9F23-A74F-46AC6343EFE7}"/>
          </ac:spMkLst>
        </pc:spChg>
        <pc:spChg chg="mod">
          <ac:chgData name="Louise Terryn" userId="d5113074-e324-4a91-9580-a75dcf8a08ea" providerId="ADAL" clId="{15197CC4-9F9C-47B4-99CF-40521ABC10A2}" dt="2025-01-08T07:37:35.602" v="3856" actId="207"/>
          <ac:spMkLst>
            <pc:docMk/>
            <pc:sldMk cId="179084070" sldId="347"/>
            <ac:spMk id="7" creationId="{B3E91D1F-FD35-2EA3-426B-E45232A0E78F}"/>
          </ac:spMkLst>
        </pc:spChg>
        <pc:spChg chg="add mod">
          <ac:chgData name="Louise Terryn" userId="d5113074-e324-4a91-9580-a75dcf8a08ea" providerId="ADAL" clId="{15197CC4-9F9C-47B4-99CF-40521ABC10A2}" dt="2025-01-08T07:34:39.111" v="3551" actId="164"/>
          <ac:spMkLst>
            <pc:docMk/>
            <pc:sldMk cId="179084070" sldId="347"/>
            <ac:spMk id="10" creationId="{0F355BBB-96ED-16D3-B87A-0B0BD510A4BE}"/>
          </ac:spMkLst>
        </pc:spChg>
        <pc:spChg chg="add mod">
          <ac:chgData name="Louise Terryn" userId="d5113074-e324-4a91-9580-a75dcf8a08ea" providerId="ADAL" clId="{15197CC4-9F9C-47B4-99CF-40521ABC10A2}" dt="2025-01-08T07:36:43.071" v="3761" actId="1076"/>
          <ac:spMkLst>
            <pc:docMk/>
            <pc:sldMk cId="179084070" sldId="347"/>
            <ac:spMk id="12" creationId="{270B60C6-699F-4958-2153-2D15BD5948CD}"/>
          </ac:spMkLst>
        </pc:spChg>
        <pc:spChg chg="add mod">
          <ac:chgData name="Louise Terryn" userId="d5113074-e324-4a91-9580-a75dcf8a08ea" providerId="ADAL" clId="{15197CC4-9F9C-47B4-99CF-40521ABC10A2}" dt="2025-01-08T07:37:56.224" v="3867" actId="1076"/>
          <ac:spMkLst>
            <pc:docMk/>
            <pc:sldMk cId="179084070" sldId="347"/>
            <ac:spMk id="13" creationId="{FD5DBC1D-7EF4-BF1F-759A-FE2683DBD641}"/>
          </ac:spMkLst>
        </pc:spChg>
        <pc:grpChg chg="add mod">
          <ac:chgData name="Louise Terryn" userId="d5113074-e324-4a91-9580-a75dcf8a08ea" providerId="ADAL" clId="{15197CC4-9F9C-47B4-99CF-40521ABC10A2}" dt="2025-01-08T07:34:56.821" v="3557" actId="1076"/>
          <ac:grpSpMkLst>
            <pc:docMk/>
            <pc:sldMk cId="179084070" sldId="347"/>
            <ac:grpSpMk id="11" creationId="{9E322B10-6F60-DD59-2123-7B8702E27F86}"/>
          </ac:grpSpMkLst>
        </pc:grpChg>
        <pc:picChg chg="mod">
          <ac:chgData name="Louise Terryn" userId="d5113074-e324-4a91-9580-a75dcf8a08ea" providerId="ADAL" clId="{15197CC4-9F9C-47B4-99CF-40521ABC10A2}" dt="2025-01-08T07:34:39.111" v="3551" actId="164"/>
          <ac:picMkLst>
            <pc:docMk/>
            <pc:sldMk cId="179084070" sldId="347"/>
            <ac:picMk id="2" creationId="{3AEA445E-1676-A60E-197C-D96C4490BA66}"/>
          </ac:picMkLst>
        </pc:picChg>
        <pc:picChg chg="del">
          <ac:chgData name="Louise Terryn" userId="d5113074-e324-4a91-9580-a75dcf8a08ea" providerId="ADAL" clId="{15197CC4-9F9C-47B4-99CF-40521ABC10A2}" dt="2025-01-08T07:34:11.843" v="3546" actId="478"/>
          <ac:picMkLst>
            <pc:docMk/>
            <pc:sldMk cId="179084070" sldId="347"/>
            <ac:picMk id="6" creationId="{427B0BBA-1A09-7109-F872-60E21A10D7B6}"/>
          </ac:picMkLst>
        </pc:picChg>
        <pc:picChg chg="mod">
          <ac:chgData name="Louise Terryn" userId="d5113074-e324-4a91-9580-a75dcf8a08ea" providerId="ADAL" clId="{15197CC4-9F9C-47B4-99CF-40521ABC10A2}" dt="2025-01-08T07:37:47.827" v="3863" actId="1076"/>
          <ac:picMkLst>
            <pc:docMk/>
            <pc:sldMk cId="179084070" sldId="347"/>
            <ac:picMk id="9" creationId="{DFAB43DE-C72E-E819-0812-29556D6F1C10}"/>
          </ac:picMkLst>
        </pc:picChg>
      </pc:sldChg>
      <pc:sldChg chg="addSp delSp modSp mod">
        <pc:chgData name="Louise Terryn" userId="d5113074-e324-4a91-9580-a75dcf8a08ea" providerId="ADAL" clId="{15197CC4-9F9C-47B4-99CF-40521ABC10A2}" dt="2025-01-08T12:42:58.445" v="13024"/>
        <pc:sldMkLst>
          <pc:docMk/>
          <pc:sldMk cId="2891130969" sldId="348"/>
        </pc:sldMkLst>
        <pc:spChg chg="add mod">
          <ac:chgData name="Louise Terryn" userId="d5113074-e324-4a91-9580-a75dcf8a08ea" providerId="ADAL" clId="{15197CC4-9F9C-47B4-99CF-40521ABC10A2}" dt="2025-01-08T12:42:58.445" v="13024"/>
          <ac:spMkLst>
            <pc:docMk/>
            <pc:sldMk cId="2891130969" sldId="348"/>
            <ac:spMk id="2" creationId="{A47260AD-253D-7E9E-53B0-5724D04C74BC}"/>
          </ac:spMkLst>
        </pc:spChg>
        <pc:spChg chg="del">
          <ac:chgData name="Louise Terryn" userId="d5113074-e324-4a91-9580-a75dcf8a08ea" providerId="ADAL" clId="{15197CC4-9F9C-47B4-99CF-40521ABC10A2}" dt="2025-01-08T11:58:04.042" v="10997" actId="478"/>
          <ac:spMkLst>
            <pc:docMk/>
            <pc:sldMk cId="2891130969" sldId="348"/>
            <ac:spMk id="3" creationId="{68ACB4D7-4A31-DAEF-5834-A2BB0E4B150B}"/>
          </ac:spMkLst>
        </pc:spChg>
        <pc:spChg chg="mod">
          <ac:chgData name="Louise Terryn" userId="d5113074-e324-4a91-9580-a75dcf8a08ea" providerId="ADAL" clId="{15197CC4-9F9C-47B4-99CF-40521ABC10A2}" dt="2025-01-08T07:40:52.138" v="4168" actId="207"/>
          <ac:spMkLst>
            <pc:docMk/>
            <pc:sldMk cId="2891130969" sldId="348"/>
            <ac:spMk id="7" creationId="{B3E91D1F-FD35-2EA3-426B-E45232A0E78F}"/>
          </ac:spMkLst>
        </pc:spChg>
        <pc:picChg chg="del">
          <ac:chgData name="Louise Terryn" userId="d5113074-e324-4a91-9580-a75dcf8a08ea" providerId="ADAL" clId="{15197CC4-9F9C-47B4-99CF-40521ABC10A2}" dt="2025-01-08T07:41:04.476" v="4169" actId="478"/>
          <ac:picMkLst>
            <pc:docMk/>
            <pc:sldMk cId="2891130969" sldId="348"/>
            <ac:picMk id="6" creationId="{427B0BBA-1A09-7109-F872-60E21A10D7B6}"/>
          </ac:picMkLst>
        </pc:picChg>
      </pc:sldChg>
      <pc:sldChg chg="addSp delSp modSp mod">
        <pc:chgData name="Louise Terryn" userId="d5113074-e324-4a91-9580-a75dcf8a08ea" providerId="ADAL" clId="{15197CC4-9F9C-47B4-99CF-40521ABC10A2}" dt="2025-01-08T15:16:49.002" v="15524" actId="6549"/>
        <pc:sldMkLst>
          <pc:docMk/>
          <pc:sldMk cId="4289298163" sldId="349"/>
        </pc:sldMkLst>
        <pc:spChg chg="del">
          <ac:chgData name="Louise Terryn" userId="d5113074-e324-4a91-9580-a75dcf8a08ea" providerId="ADAL" clId="{15197CC4-9F9C-47B4-99CF-40521ABC10A2}" dt="2025-01-08T11:55:53.096" v="10942" actId="478"/>
          <ac:spMkLst>
            <pc:docMk/>
            <pc:sldMk cId="4289298163" sldId="349"/>
            <ac:spMk id="3" creationId="{8173EAC1-A956-E867-8B4D-A19D5791D208}"/>
          </ac:spMkLst>
        </pc:spChg>
        <pc:spChg chg="add mod">
          <ac:chgData name="Louise Terryn" userId="d5113074-e324-4a91-9580-a75dcf8a08ea" providerId="ADAL" clId="{15197CC4-9F9C-47B4-99CF-40521ABC10A2}" dt="2025-01-08T12:42:58.445" v="13024"/>
          <ac:spMkLst>
            <pc:docMk/>
            <pc:sldMk cId="4289298163" sldId="349"/>
            <ac:spMk id="5" creationId="{6EC888E4-3466-E335-623B-F45CEE4E6BCD}"/>
          </ac:spMkLst>
        </pc:spChg>
        <pc:spChg chg="mod">
          <ac:chgData name="Louise Terryn" userId="d5113074-e324-4a91-9580-a75dcf8a08ea" providerId="ADAL" clId="{15197CC4-9F9C-47B4-99CF-40521ABC10A2}" dt="2025-01-08T15:16:49.002" v="15524" actId="6549"/>
          <ac:spMkLst>
            <pc:docMk/>
            <pc:sldMk cId="4289298163" sldId="349"/>
            <ac:spMk id="7" creationId="{48698CFC-DFB1-E041-9DBB-5ACC5298262C}"/>
          </ac:spMkLst>
        </pc:spChg>
        <pc:spChg chg="del">
          <ac:chgData name="Louise Terryn" userId="d5113074-e324-4a91-9580-a75dcf8a08ea" providerId="ADAL" clId="{15197CC4-9F9C-47B4-99CF-40521ABC10A2}" dt="2025-01-08T10:47:08.700" v="10313" actId="478"/>
          <ac:spMkLst>
            <pc:docMk/>
            <pc:sldMk cId="4289298163" sldId="349"/>
            <ac:spMk id="10" creationId="{7CEFEC61-0A5F-8318-7D21-46305C752FF7}"/>
          </ac:spMkLst>
        </pc:spChg>
      </pc:sldChg>
      <pc:sldChg chg="addSp delSp modSp mod">
        <pc:chgData name="Louise Terryn" userId="d5113074-e324-4a91-9580-a75dcf8a08ea" providerId="ADAL" clId="{15197CC4-9F9C-47B4-99CF-40521ABC10A2}" dt="2025-01-08T12:42:58.445" v="13024"/>
        <pc:sldMkLst>
          <pc:docMk/>
          <pc:sldMk cId="117071343" sldId="350"/>
        </pc:sldMkLst>
        <pc:spChg chg="add mod">
          <ac:chgData name="Louise Terryn" userId="d5113074-e324-4a91-9580-a75dcf8a08ea" providerId="ADAL" clId="{15197CC4-9F9C-47B4-99CF-40521ABC10A2}" dt="2025-01-08T12:42:58.445" v="13024"/>
          <ac:spMkLst>
            <pc:docMk/>
            <pc:sldMk cId="117071343" sldId="350"/>
            <ac:spMk id="2" creationId="{27744537-6E6D-826C-27AF-B599E7E601FA}"/>
          </ac:spMkLst>
        </pc:spChg>
        <pc:spChg chg="del">
          <ac:chgData name="Louise Terryn" userId="d5113074-e324-4a91-9580-a75dcf8a08ea" providerId="ADAL" clId="{15197CC4-9F9C-47B4-99CF-40521ABC10A2}" dt="2025-01-08T11:55:57.034" v="10944" actId="478"/>
          <ac:spMkLst>
            <pc:docMk/>
            <pc:sldMk cId="117071343" sldId="350"/>
            <ac:spMk id="3" creationId="{8173EAC1-A956-E867-8B4D-A19D5791D208}"/>
          </ac:spMkLst>
        </pc:spChg>
        <pc:spChg chg="mod">
          <ac:chgData name="Louise Terryn" userId="d5113074-e324-4a91-9580-a75dcf8a08ea" providerId="ADAL" clId="{15197CC4-9F9C-47B4-99CF-40521ABC10A2}" dt="2025-01-08T10:48:38.870" v="10337" actId="207"/>
          <ac:spMkLst>
            <pc:docMk/>
            <pc:sldMk cId="117071343" sldId="350"/>
            <ac:spMk id="7" creationId="{48698CFC-DFB1-E041-9DBB-5ACC5298262C}"/>
          </ac:spMkLst>
        </pc:spChg>
        <pc:spChg chg="add del">
          <ac:chgData name="Louise Terryn" userId="d5113074-e324-4a91-9580-a75dcf8a08ea" providerId="ADAL" clId="{15197CC4-9F9C-47B4-99CF-40521ABC10A2}" dt="2025-01-08T10:48:20.648" v="10317" actId="478"/>
          <ac:spMkLst>
            <pc:docMk/>
            <pc:sldMk cId="117071343" sldId="350"/>
            <ac:spMk id="11" creationId="{93C43B4F-2728-C710-203F-244A5898F556}"/>
          </ac:spMkLst>
        </pc:spChg>
      </pc:sldChg>
      <pc:sldChg chg="addSp delSp modSp mod">
        <pc:chgData name="Louise Terryn" userId="d5113074-e324-4a91-9580-a75dcf8a08ea" providerId="ADAL" clId="{15197CC4-9F9C-47B4-99CF-40521ABC10A2}" dt="2025-01-08T12:42:58.445" v="13024"/>
        <pc:sldMkLst>
          <pc:docMk/>
          <pc:sldMk cId="308967260" sldId="351"/>
        </pc:sldMkLst>
        <pc:spChg chg="del">
          <ac:chgData name="Louise Terryn" userId="d5113074-e324-4a91-9580-a75dcf8a08ea" providerId="ADAL" clId="{15197CC4-9F9C-47B4-99CF-40521ABC10A2}" dt="2025-01-08T11:56:01.867" v="10946" actId="478"/>
          <ac:spMkLst>
            <pc:docMk/>
            <pc:sldMk cId="308967260" sldId="351"/>
            <ac:spMk id="3" creationId="{8173EAC1-A956-E867-8B4D-A19D5791D208}"/>
          </ac:spMkLst>
        </pc:spChg>
        <pc:spChg chg="add mod">
          <ac:chgData name="Louise Terryn" userId="d5113074-e324-4a91-9580-a75dcf8a08ea" providerId="ADAL" clId="{15197CC4-9F9C-47B4-99CF-40521ABC10A2}" dt="2025-01-08T12:42:58.445" v="13024"/>
          <ac:spMkLst>
            <pc:docMk/>
            <pc:sldMk cId="308967260" sldId="351"/>
            <ac:spMk id="5" creationId="{7A4F8CEF-5366-E623-9398-0649B8ED70DE}"/>
          </ac:spMkLst>
        </pc:spChg>
        <pc:spChg chg="mod">
          <ac:chgData name="Louise Terryn" userId="d5113074-e324-4a91-9580-a75dcf8a08ea" providerId="ADAL" clId="{15197CC4-9F9C-47B4-99CF-40521ABC10A2}" dt="2025-01-08T08:01:26.839" v="5333" actId="20577"/>
          <ac:spMkLst>
            <pc:docMk/>
            <pc:sldMk cId="308967260" sldId="351"/>
            <ac:spMk id="7" creationId="{48698CFC-DFB1-E041-9DBB-5ACC5298262C}"/>
          </ac:spMkLst>
        </pc:spChg>
      </pc:sldChg>
      <pc:sldChg chg="addSp delSp modSp add mod">
        <pc:chgData name="Louise Terryn" userId="d5113074-e324-4a91-9580-a75dcf8a08ea" providerId="ADAL" clId="{15197CC4-9F9C-47B4-99CF-40521ABC10A2}" dt="2025-01-08T12:42:58.445" v="13024"/>
        <pc:sldMkLst>
          <pc:docMk/>
          <pc:sldMk cId="1845505401" sldId="352"/>
        </pc:sldMkLst>
        <pc:spChg chg="add mod">
          <ac:chgData name="Louise Terryn" userId="d5113074-e324-4a91-9580-a75dcf8a08ea" providerId="ADAL" clId="{15197CC4-9F9C-47B4-99CF-40521ABC10A2}" dt="2025-01-08T12:42:58.445" v="13024"/>
          <ac:spMkLst>
            <pc:docMk/>
            <pc:sldMk cId="1845505401" sldId="352"/>
            <ac:spMk id="2" creationId="{E085EB71-A84E-B6EC-BABB-5A98C5B18812}"/>
          </ac:spMkLst>
        </pc:spChg>
        <pc:spChg chg="del">
          <ac:chgData name="Louise Terryn" userId="d5113074-e324-4a91-9580-a75dcf8a08ea" providerId="ADAL" clId="{15197CC4-9F9C-47B4-99CF-40521ABC10A2}" dt="2025-01-08T11:57:48.405" v="10989" actId="478"/>
          <ac:spMkLst>
            <pc:docMk/>
            <pc:sldMk cId="1845505401" sldId="352"/>
            <ac:spMk id="3" creationId="{DF198D36-AD74-E5C6-1B63-4AE1AB560019}"/>
          </ac:spMkLst>
        </pc:spChg>
        <pc:spChg chg="mod">
          <ac:chgData name="Louise Terryn" userId="d5113074-e324-4a91-9580-a75dcf8a08ea" providerId="ADAL" clId="{15197CC4-9F9C-47B4-99CF-40521ABC10A2}" dt="2025-01-08T07:20:34.102" v="2196" actId="1076"/>
          <ac:spMkLst>
            <pc:docMk/>
            <pc:sldMk cId="1845505401" sldId="352"/>
            <ac:spMk id="5" creationId="{B3F3E677-33DD-F9B6-A275-7C2025A8D22E}"/>
          </ac:spMkLst>
        </pc:spChg>
        <pc:spChg chg="mod">
          <ac:chgData name="Louise Terryn" userId="d5113074-e324-4a91-9580-a75dcf8a08ea" providerId="ADAL" clId="{15197CC4-9F9C-47B4-99CF-40521ABC10A2}" dt="2025-01-08T07:24:42.326" v="2588" actId="27636"/>
          <ac:spMkLst>
            <pc:docMk/>
            <pc:sldMk cId="1845505401" sldId="352"/>
            <ac:spMk id="7" creationId="{CF7994BD-39CB-9E3D-A86C-D2D21F9BBBF2}"/>
          </ac:spMkLst>
        </pc:spChg>
        <pc:spChg chg="mod">
          <ac:chgData name="Louise Terryn" userId="d5113074-e324-4a91-9580-a75dcf8a08ea" providerId="ADAL" clId="{15197CC4-9F9C-47B4-99CF-40521ABC10A2}" dt="2025-01-08T07:20:39.679" v="2201" actId="1035"/>
          <ac:spMkLst>
            <pc:docMk/>
            <pc:sldMk cId="1845505401" sldId="352"/>
            <ac:spMk id="9" creationId="{C2C296E7-9DA5-93E9-345D-E9C685ED99C9}"/>
          </ac:spMkLst>
        </pc:spChg>
        <pc:picChg chg="del">
          <ac:chgData name="Louise Terryn" userId="d5113074-e324-4a91-9580-a75dcf8a08ea" providerId="ADAL" clId="{15197CC4-9F9C-47B4-99CF-40521ABC10A2}" dt="2025-01-08T07:20:26.654" v="2193" actId="478"/>
          <ac:picMkLst>
            <pc:docMk/>
            <pc:sldMk cId="1845505401" sldId="352"/>
            <ac:picMk id="2" creationId="{94A9AABF-C7A7-AC5D-9A63-B65BB4D9FF90}"/>
          </ac:picMkLst>
        </pc:picChg>
        <pc:picChg chg="add mod ord">
          <ac:chgData name="Louise Terryn" userId="d5113074-e324-4a91-9580-a75dcf8a08ea" providerId="ADAL" clId="{15197CC4-9F9C-47B4-99CF-40521ABC10A2}" dt="2025-01-08T07:20:29.531" v="2195" actId="167"/>
          <ac:picMkLst>
            <pc:docMk/>
            <pc:sldMk cId="1845505401" sldId="352"/>
            <ac:picMk id="6" creationId="{B60817D9-3CE0-46BD-5D1C-DB69219B4A54}"/>
          </ac:picMkLst>
        </pc:picChg>
      </pc:sldChg>
      <pc:sldChg chg="addSp delSp modSp add mod">
        <pc:chgData name="Louise Terryn" userId="d5113074-e324-4a91-9580-a75dcf8a08ea" providerId="ADAL" clId="{15197CC4-9F9C-47B4-99CF-40521ABC10A2}" dt="2025-01-08T12:42:58.445" v="13024"/>
        <pc:sldMkLst>
          <pc:docMk/>
          <pc:sldMk cId="505529176" sldId="353"/>
        </pc:sldMkLst>
        <pc:spChg chg="add mod">
          <ac:chgData name="Louise Terryn" userId="d5113074-e324-4a91-9580-a75dcf8a08ea" providerId="ADAL" clId="{15197CC4-9F9C-47B4-99CF-40521ABC10A2}" dt="2025-01-08T12:42:58.445" v="13024"/>
          <ac:spMkLst>
            <pc:docMk/>
            <pc:sldMk cId="505529176" sldId="353"/>
            <ac:spMk id="2" creationId="{BF8CE314-EEC5-F99E-157D-C03F05480C98}"/>
          </ac:spMkLst>
        </pc:spChg>
        <pc:spChg chg="del">
          <ac:chgData name="Louise Terryn" userId="d5113074-e324-4a91-9580-a75dcf8a08ea" providerId="ADAL" clId="{15197CC4-9F9C-47B4-99CF-40521ABC10A2}" dt="2025-01-08T11:57:21.645" v="10975" actId="478"/>
          <ac:spMkLst>
            <pc:docMk/>
            <pc:sldMk cId="505529176" sldId="353"/>
            <ac:spMk id="3" creationId="{6234199F-7BCA-BE30-3F06-B454F613418E}"/>
          </ac:spMkLst>
        </pc:spChg>
        <pc:spChg chg="mod">
          <ac:chgData name="Louise Terryn" userId="d5113074-e324-4a91-9580-a75dcf8a08ea" providerId="ADAL" clId="{15197CC4-9F9C-47B4-99CF-40521ABC10A2}" dt="2025-01-08T09:10:44.263" v="6616" actId="20577"/>
          <ac:spMkLst>
            <pc:docMk/>
            <pc:sldMk cId="505529176" sldId="353"/>
            <ac:spMk id="7" creationId="{C8FF0520-769D-BF5B-3E5D-7213E36E2F02}"/>
          </ac:spMkLst>
        </pc:spChg>
        <pc:spChg chg="add mod">
          <ac:chgData name="Louise Terryn" userId="d5113074-e324-4a91-9580-a75dcf8a08ea" providerId="ADAL" clId="{15197CC4-9F9C-47B4-99CF-40521ABC10A2}" dt="2025-01-08T09:10:40.312" v="6613" actId="1076"/>
          <ac:spMkLst>
            <pc:docMk/>
            <pc:sldMk cId="505529176" sldId="353"/>
            <ac:spMk id="9" creationId="{29374740-E71A-4B63-4952-0FE2E757E49D}"/>
          </ac:spMkLst>
        </pc:spChg>
        <pc:picChg chg="del">
          <ac:chgData name="Louise Terryn" userId="d5113074-e324-4a91-9580-a75dcf8a08ea" providerId="ADAL" clId="{15197CC4-9F9C-47B4-99CF-40521ABC10A2}" dt="2025-01-08T09:10:46.783" v="6617" actId="478"/>
          <ac:picMkLst>
            <pc:docMk/>
            <pc:sldMk cId="505529176" sldId="353"/>
            <ac:picMk id="2" creationId="{0A31B83E-3824-051F-B90C-D030BAF8C2A1}"/>
          </ac:picMkLst>
        </pc:picChg>
        <pc:picChg chg="add mod">
          <ac:chgData name="Louise Terryn" userId="d5113074-e324-4a91-9580-a75dcf8a08ea" providerId="ADAL" clId="{15197CC4-9F9C-47B4-99CF-40521ABC10A2}" dt="2025-01-08T09:10:28.959" v="6611" actId="1076"/>
          <ac:picMkLst>
            <pc:docMk/>
            <pc:sldMk cId="505529176" sldId="353"/>
            <ac:picMk id="6" creationId="{DCD00301-4E94-0AD5-6127-24A9C8F192F4}"/>
          </ac:picMkLst>
        </pc:picChg>
      </pc:sldChg>
      <pc:sldChg chg="addSp delSp modSp add mod">
        <pc:chgData name="Louise Terryn" userId="d5113074-e324-4a91-9580-a75dcf8a08ea" providerId="ADAL" clId="{15197CC4-9F9C-47B4-99CF-40521ABC10A2}" dt="2025-01-08T12:42:58.445" v="13024"/>
        <pc:sldMkLst>
          <pc:docMk/>
          <pc:sldMk cId="838693170" sldId="354"/>
        </pc:sldMkLst>
        <pc:spChg chg="add mod">
          <ac:chgData name="Louise Terryn" userId="d5113074-e324-4a91-9580-a75dcf8a08ea" providerId="ADAL" clId="{15197CC4-9F9C-47B4-99CF-40521ABC10A2}" dt="2025-01-08T11:57:16.948" v="10972"/>
          <ac:spMkLst>
            <pc:docMk/>
            <pc:sldMk cId="838693170" sldId="354"/>
            <ac:spMk id="2" creationId="{6BDA9EB8-9346-07A0-8B69-1525FB3C270C}"/>
          </ac:spMkLst>
        </pc:spChg>
        <pc:spChg chg="del mod">
          <ac:chgData name="Louise Terryn" userId="d5113074-e324-4a91-9580-a75dcf8a08ea" providerId="ADAL" clId="{15197CC4-9F9C-47B4-99CF-40521ABC10A2}" dt="2025-01-08T11:57:18.483" v="10973" actId="478"/>
          <ac:spMkLst>
            <pc:docMk/>
            <pc:sldMk cId="838693170" sldId="354"/>
            <ac:spMk id="3" creationId="{91812378-D258-687B-CDF1-2E2563FE8FD4}"/>
          </ac:spMkLst>
        </pc:spChg>
        <pc:spChg chg="add mod">
          <ac:chgData name="Louise Terryn" userId="d5113074-e324-4a91-9580-a75dcf8a08ea" providerId="ADAL" clId="{15197CC4-9F9C-47B4-99CF-40521ABC10A2}" dt="2025-01-08T12:42:58.445" v="13024"/>
          <ac:spMkLst>
            <pc:docMk/>
            <pc:sldMk cId="838693170" sldId="354"/>
            <ac:spMk id="5" creationId="{435093E8-7460-F314-96C2-0AD5D5B1F91B}"/>
          </ac:spMkLst>
        </pc:spChg>
        <pc:spChg chg="mod">
          <ac:chgData name="Louise Terryn" userId="d5113074-e324-4a91-9580-a75dcf8a08ea" providerId="ADAL" clId="{15197CC4-9F9C-47B4-99CF-40521ABC10A2}" dt="2025-01-08T09:10:16.012" v="6608" actId="20577"/>
          <ac:spMkLst>
            <pc:docMk/>
            <pc:sldMk cId="838693170" sldId="354"/>
            <ac:spMk id="7" creationId="{0AE0C798-2C6E-13E0-9920-69E186F71E43}"/>
          </ac:spMkLst>
        </pc:spChg>
        <pc:spChg chg="add mod">
          <ac:chgData name="Louise Terryn" userId="d5113074-e324-4a91-9580-a75dcf8a08ea" providerId="ADAL" clId="{15197CC4-9F9C-47B4-99CF-40521ABC10A2}" dt="2025-01-08T09:08:50.495" v="6571" actId="1076"/>
          <ac:spMkLst>
            <pc:docMk/>
            <pc:sldMk cId="838693170" sldId="354"/>
            <ac:spMk id="14" creationId="{199BF99B-9913-9B63-9FFE-0EBDA24AAEF8}"/>
          </ac:spMkLst>
        </pc:spChg>
        <pc:spChg chg="add mod">
          <ac:chgData name="Louise Terryn" userId="d5113074-e324-4a91-9580-a75dcf8a08ea" providerId="ADAL" clId="{15197CC4-9F9C-47B4-99CF-40521ABC10A2}" dt="2025-01-08T09:08:53.448" v="6572" actId="1076"/>
          <ac:spMkLst>
            <pc:docMk/>
            <pc:sldMk cId="838693170" sldId="354"/>
            <ac:spMk id="15" creationId="{58060DC2-40A0-590A-B597-D327368C10EC}"/>
          </ac:spMkLst>
        </pc:spChg>
        <pc:spChg chg="add mod">
          <ac:chgData name="Louise Terryn" userId="d5113074-e324-4a91-9580-a75dcf8a08ea" providerId="ADAL" clId="{15197CC4-9F9C-47B4-99CF-40521ABC10A2}" dt="2025-01-08T09:08:56.757" v="6574" actId="20577"/>
          <ac:spMkLst>
            <pc:docMk/>
            <pc:sldMk cId="838693170" sldId="354"/>
            <ac:spMk id="16" creationId="{B4FE44A4-8C41-92A5-89EC-9DFF77DE9D7E}"/>
          </ac:spMkLst>
        </pc:spChg>
        <pc:picChg chg="del">
          <ac:chgData name="Louise Terryn" userId="d5113074-e324-4a91-9580-a75dcf8a08ea" providerId="ADAL" clId="{15197CC4-9F9C-47B4-99CF-40521ABC10A2}" dt="2025-01-08T09:07:04.324" v="6456" actId="478"/>
          <ac:picMkLst>
            <pc:docMk/>
            <pc:sldMk cId="838693170" sldId="354"/>
            <ac:picMk id="2" creationId="{22196122-66BD-182A-F0D1-342F5756BEDD}"/>
          </ac:picMkLst>
        </pc:picChg>
        <pc:picChg chg="add del mod">
          <ac:chgData name="Louise Terryn" userId="d5113074-e324-4a91-9580-a75dcf8a08ea" providerId="ADAL" clId="{15197CC4-9F9C-47B4-99CF-40521ABC10A2}" dt="2025-01-08T09:03:22.776" v="6419" actId="21"/>
          <ac:picMkLst>
            <pc:docMk/>
            <pc:sldMk cId="838693170" sldId="354"/>
            <ac:picMk id="6" creationId="{504B4CD6-FA67-14D9-2E0D-1AB60E242D76}"/>
          </ac:picMkLst>
        </pc:picChg>
        <pc:picChg chg="add del mod">
          <ac:chgData name="Louise Terryn" userId="d5113074-e324-4a91-9580-a75dcf8a08ea" providerId="ADAL" clId="{15197CC4-9F9C-47B4-99CF-40521ABC10A2}" dt="2025-01-08T09:08:04.781" v="6562" actId="478"/>
          <ac:picMkLst>
            <pc:docMk/>
            <pc:sldMk cId="838693170" sldId="354"/>
            <ac:picMk id="10" creationId="{CFD09F9F-9FE7-246D-DA38-E3FD5F7679C5}"/>
          </ac:picMkLst>
        </pc:picChg>
        <pc:picChg chg="add mod">
          <ac:chgData name="Louise Terryn" userId="d5113074-e324-4a91-9580-a75dcf8a08ea" providerId="ADAL" clId="{15197CC4-9F9C-47B4-99CF-40521ABC10A2}" dt="2025-01-08T09:08:32.798" v="6566" actId="1076"/>
          <ac:picMkLst>
            <pc:docMk/>
            <pc:sldMk cId="838693170" sldId="354"/>
            <ac:picMk id="11" creationId="{61071B07-6290-423C-7F12-B746F454BECB}"/>
          </ac:picMkLst>
        </pc:picChg>
        <pc:picChg chg="add del">
          <ac:chgData name="Louise Terryn" userId="d5113074-e324-4a91-9580-a75dcf8a08ea" providerId="ADAL" clId="{15197CC4-9F9C-47B4-99CF-40521ABC10A2}" dt="2025-01-08T09:07:17.151" v="6461" actId="478"/>
          <ac:picMkLst>
            <pc:docMk/>
            <pc:sldMk cId="838693170" sldId="354"/>
            <ac:picMk id="13" creationId="{C4C63A67-5140-9933-5F7F-B5AC2368807B}"/>
          </ac:picMkLst>
        </pc:picChg>
      </pc:sldChg>
      <pc:sldChg chg="addSp delSp modSp add mod">
        <pc:chgData name="Louise Terryn" userId="d5113074-e324-4a91-9580-a75dcf8a08ea" providerId="ADAL" clId="{15197CC4-9F9C-47B4-99CF-40521ABC10A2}" dt="2025-01-08T12:42:58.445" v="13024"/>
        <pc:sldMkLst>
          <pc:docMk/>
          <pc:sldMk cId="1221136313" sldId="355"/>
        </pc:sldMkLst>
        <pc:spChg chg="add mod">
          <ac:chgData name="Louise Terryn" userId="d5113074-e324-4a91-9580-a75dcf8a08ea" providerId="ADAL" clId="{15197CC4-9F9C-47B4-99CF-40521ABC10A2}" dt="2025-01-08T12:42:58.445" v="13024"/>
          <ac:spMkLst>
            <pc:docMk/>
            <pc:sldMk cId="1221136313" sldId="355"/>
            <ac:spMk id="2" creationId="{5A1E71E7-7479-4987-C997-91EEEF79D8E0}"/>
          </ac:spMkLst>
        </pc:spChg>
        <pc:spChg chg="del">
          <ac:chgData name="Louise Terryn" userId="d5113074-e324-4a91-9580-a75dcf8a08ea" providerId="ADAL" clId="{15197CC4-9F9C-47B4-99CF-40521ABC10A2}" dt="2025-01-08T11:57:29.916" v="10979" actId="478"/>
          <ac:spMkLst>
            <pc:docMk/>
            <pc:sldMk cId="1221136313" sldId="355"/>
            <ac:spMk id="3" creationId="{229E4542-AA1C-CCEC-528D-36493BE20F3D}"/>
          </ac:spMkLst>
        </pc:spChg>
        <pc:spChg chg="mod">
          <ac:chgData name="Louise Terryn" userId="d5113074-e324-4a91-9580-a75dcf8a08ea" providerId="ADAL" clId="{15197CC4-9F9C-47B4-99CF-40521ABC10A2}" dt="2025-01-08T09:16:58.790" v="7018" actId="27636"/>
          <ac:spMkLst>
            <pc:docMk/>
            <pc:sldMk cId="1221136313" sldId="355"/>
            <ac:spMk id="7" creationId="{BC6069F1-DA36-932D-94DD-47C566C7D801}"/>
          </ac:spMkLst>
        </pc:spChg>
        <pc:spChg chg="add del mod">
          <ac:chgData name="Louise Terryn" userId="d5113074-e324-4a91-9580-a75dcf8a08ea" providerId="ADAL" clId="{15197CC4-9F9C-47B4-99CF-40521ABC10A2}" dt="2025-01-08T09:17:36.470" v="7026" actId="478"/>
          <ac:spMkLst>
            <pc:docMk/>
            <pc:sldMk cId="1221136313" sldId="355"/>
            <ac:spMk id="9" creationId="{79A91B3A-A602-D0FD-0AF1-402CB73E8F84}"/>
          </ac:spMkLst>
        </pc:spChg>
        <pc:spChg chg="add mod">
          <ac:chgData name="Louise Terryn" userId="d5113074-e324-4a91-9580-a75dcf8a08ea" providerId="ADAL" clId="{15197CC4-9F9C-47B4-99CF-40521ABC10A2}" dt="2025-01-08T09:17:51.700" v="7030" actId="20577"/>
          <ac:spMkLst>
            <pc:docMk/>
            <pc:sldMk cId="1221136313" sldId="355"/>
            <ac:spMk id="12" creationId="{FFF68494-8BD4-35BE-08F8-DF31943239F1}"/>
          </ac:spMkLst>
        </pc:spChg>
        <pc:spChg chg="add mod">
          <ac:chgData name="Louise Terryn" userId="d5113074-e324-4a91-9580-a75dcf8a08ea" providerId="ADAL" clId="{15197CC4-9F9C-47B4-99CF-40521ABC10A2}" dt="2025-01-08T09:17:54.013" v="7031" actId="20577"/>
          <ac:spMkLst>
            <pc:docMk/>
            <pc:sldMk cId="1221136313" sldId="355"/>
            <ac:spMk id="13" creationId="{A15F0A9E-B872-4683-E777-5FBBE528921A}"/>
          </ac:spMkLst>
        </pc:spChg>
        <pc:picChg chg="del">
          <ac:chgData name="Louise Terryn" userId="d5113074-e324-4a91-9580-a75dcf8a08ea" providerId="ADAL" clId="{15197CC4-9F9C-47B4-99CF-40521ABC10A2}" dt="2025-01-08T09:13:33.240" v="6726" actId="478"/>
          <ac:picMkLst>
            <pc:docMk/>
            <pc:sldMk cId="1221136313" sldId="355"/>
            <ac:picMk id="2" creationId="{A51AD859-1E40-7FC4-BBE9-2E189B104E73}"/>
          </ac:picMkLst>
        </pc:picChg>
        <pc:picChg chg="add mod">
          <ac:chgData name="Louise Terryn" userId="d5113074-e324-4a91-9580-a75dcf8a08ea" providerId="ADAL" clId="{15197CC4-9F9C-47B4-99CF-40521ABC10A2}" dt="2025-01-08T09:17:10.250" v="7020" actId="14100"/>
          <ac:picMkLst>
            <pc:docMk/>
            <pc:sldMk cId="1221136313" sldId="355"/>
            <ac:picMk id="6" creationId="{BD04AAB1-45B1-0080-8AF2-CE3FFFEF9C50}"/>
          </ac:picMkLst>
        </pc:picChg>
        <pc:picChg chg="add mod">
          <ac:chgData name="Louise Terryn" userId="d5113074-e324-4a91-9580-a75dcf8a08ea" providerId="ADAL" clId="{15197CC4-9F9C-47B4-99CF-40521ABC10A2}" dt="2025-01-08T09:17:33.261" v="7025" actId="1076"/>
          <ac:picMkLst>
            <pc:docMk/>
            <pc:sldMk cId="1221136313" sldId="355"/>
            <ac:picMk id="11" creationId="{E4805FBF-8750-368B-50C4-095F045AC20B}"/>
          </ac:picMkLst>
        </pc:picChg>
      </pc:sldChg>
      <pc:sldChg chg="addSp delSp modSp add mod">
        <pc:chgData name="Louise Terryn" userId="d5113074-e324-4a91-9580-a75dcf8a08ea" providerId="ADAL" clId="{15197CC4-9F9C-47B4-99CF-40521ABC10A2}" dt="2025-01-08T12:42:58.445" v="13024"/>
        <pc:sldMkLst>
          <pc:docMk/>
          <pc:sldMk cId="3967669348" sldId="356"/>
        </pc:sldMkLst>
        <pc:spChg chg="add mod">
          <ac:chgData name="Louise Terryn" userId="d5113074-e324-4a91-9580-a75dcf8a08ea" providerId="ADAL" clId="{15197CC4-9F9C-47B4-99CF-40521ABC10A2}" dt="2025-01-08T12:42:58.445" v="13024"/>
          <ac:spMkLst>
            <pc:docMk/>
            <pc:sldMk cId="3967669348" sldId="356"/>
            <ac:spMk id="2" creationId="{5B95361C-327C-AEAF-DAB5-09DE63985B2A}"/>
          </ac:spMkLst>
        </pc:spChg>
        <pc:spChg chg="del">
          <ac:chgData name="Louise Terryn" userId="d5113074-e324-4a91-9580-a75dcf8a08ea" providerId="ADAL" clId="{15197CC4-9F9C-47B4-99CF-40521ABC10A2}" dt="2025-01-08T11:57:37.062" v="10983" actId="478"/>
          <ac:spMkLst>
            <pc:docMk/>
            <pc:sldMk cId="3967669348" sldId="356"/>
            <ac:spMk id="3" creationId="{3276C1D2-0AD5-FF80-3B7C-2364D91E5243}"/>
          </ac:spMkLst>
        </pc:spChg>
        <pc:spChg chg="mod">
          <ac:chgData name="Louise Terryn" userId="d5113074-e324-4a91-9580-a75dcf8a08ea" providerId="ADAL" clId="{15197CC4-9F9C-47B4-99CF-40521ABC10A2}" dt="2025-01-08T09:23:50.214" v="7650" actId="20577"/>
          <ac:spMkLst>
            <pc:docMk/>
            <pc:sldMk cId="3967669348" sldId="356"/>
            <ac:spMk id="7" creationId="{E34857B1-1C0C-188D-0EC7-51A77212EFA7}"/>
          </ac:spMkLst>
        </pc:spChg>
        <pc:picChg chg="del">
          <ac:chgData name="Louise Terryn" userId="d5113074-e324-4a91-9580-a75dcf8a08ea" providerId="ADAL" clId="{15197CC4-9F9C-47B4-99CF-40521ABC10A2}" dt="2025-01-08T09:22:14.863" v="7325" actId="478"/>
          <ac:picMkLst>
            <pc:docMk/>
            <pc:sldMk cId="3967669348" sldId="356"/>
            <ac:picMk id="2" creationId="{F8F5F664-75C7-42C9-C528-D804A7428473}"/>
          </ac:picMkLst>
        </pc:picChg>
      </pc:sldChg>
      <pc:sldChg chg="addSp delSp modSp add mod">
        <pc:chgData name="Louise Terryn" userId="d5113074-e324-4a91-9580-a75dcf8a08ea" providerId="ADAL" clId="{15197CC4-9F9C-47B4-99CF-40521ABC10A2}" dt="2025-01-08T12:42:58.445" v="13024"/>
        <pc:sldMkLst>
          <pc:docMk/>
          <pc:sldMk cId="1660058385" sldId="357"/>
        </pc:sldMkLst>
        <pc:spChg chg="add mod">
          <ac:chgData name="Louise Terryn" userId="d5113074-e324-4a91-9580-a75dcf8a08ea" providerId="ADAL" clId="{15197CC4-9F9C-47B4-99CF-40521ABC10A2}" dt="2025-01-08T12:42:58.445" v="13024"/>
          <ac:spMkLst>
            <pc:docMk/>
            <pc:sldMk cId="1660058385" sldId="357"/>
            <ac:spMk id="2" creationId="{88912F0C-E4BB-7DDD-83AA-4FFD7B82DB8E}"/>
          </ac:spMkLst>
        </pc:spChg>
        <pc:spChg chg="del">
          <ac:chgData name="Louise Terryn" userId="d5113074-e324-4a91-9580-a75dcf8a08ea" providerId="ADAL" clId="{15197CC4-9F9C-47B4-99CF-40521ABC10A2}" dt="2025-01-08T11:56:05.197" v="10948" actId="478"/>
          <ac:spMkLst>
            <pc:docMk/>
            <pc:sldMk cId="1660058385" sldId="357"/>
            <ac:spMk id="3" creationId="{90955E54-84E0-43A7-32D5-9A554CEF2173}"/>
          </ac:spMkLst>
        </pc:spChg>
        <pc:spChg chg="mod">
          <ac:chgData name="Louise Terryn" userId="d5113074-e324-4a91-9580-a75dcf8a08ea" providerId="ADAL" clId="{15197CC4-9F9C-47B4-99CF-40521ABC10A2}" dt="2025-01-08T08:57:58.084" v="6344" actId="27636"/>
          <ac:spMkLst>
            <pc:docMk/>
            <pc:sldMk cId="1660058385" sldId="357"/>
            <ac:spMk id="7" creationId="{4387A852-8752-FA9F-6AFF-E6630F92CE38}"/>
          </ac:spMkLst>
        </pc:spChg>
        <pc:spChg chg="add mod">
          <ac:chgData name="Louise Terryn" userId="d5113074-e324-4a91-9580-a75dcf8a08ea" providerId="ADAL" clId="{15197CC4-9F9C-47B4-99CF-40521ABC10A2}" dt="2025-01-08T10:49:03.989" v="10338" actId="207"/>
          <ac:spMkLst>
            <pc:docMk/>
            <pc:sldMk cId="1660058385" sldId="357"/>
            <ac:spMk id="10" creationId="{0CB23065-568D-C4EC-94E1-571CDDDAB377}"/>
          </ac:spMkLst>
        </pc:spChg>
        <pc:spChg chg="del">
          <ac:chgData name="Louise Terryn" userId="d5113074-e324-4a91-9580-a75dcf8a08ea" providerId="ADAL" clId="{15197CC4-9F9C-47B4-99CF-40521ABC10A2}" dt="2025-01-08T07:55:45.666" v="4480" actId="478"/>
          <ac:spMkLst>
            <pc:docMk/>
            <pc:sldMk cId="1660058385" sldId="357"/>
            <ac:spMk id="13" creationId="{815D046E-6CBE-736B-22B1-8E0471E6DBEC}"/>
          </ac:spMkLst>
        </pc:spChg>
        <pc:spChg chg="del">
          <ac:chgData name="Louise Terryn" userId="d5113074-e324-4a91-9580-a75dcf8a08ea" providerId="ADAL" clId="{15197CC4-9F9C-47B4-99CF-40521ABC10A2}" dt="2025-01-08T07:55:43.059" v="4478" actId="478"/>
          <ac:spMkLst>
            <pc:docMk/>
            <pc:sldMk cId="1660058385" sldId="357"/>
            <ac:spMk id="17" creationId="{6EFF06BE-42FF-399E-2C6F-EB0F04BED06D}"/>
          </ac:spMkLst>
        </pc:spChg>
        <pc:picChg chg="del">
          <ac:chgData name="Louise Terryn" userId="d5113074-e324-4a91-9580-a75dcf8a08ea" providerId="ADAL" clId="{15197CC4-9F9C-47B4-99CF-40521ABC10A2}" dt="2025-01-08T07:55:44.063" v="4479" actId="478"/>
          <ac:picMkLst>
            <pc:docMk/>
            <pc:sldMk cId="1660058385" sldId="357"/>
            <ac:picMk id="2" creationId="{991F0EB0-AF95-D7CF-27E1-2A5BBB55071E}"/>
          </ac:picMkLst>
        </pc:picChg>
        <pc:picChg chg="del">
          <ac:chgData name="Louise Terryn" userId="d5113074-e324-4a91-9580-a75dcf8a08ea" providerId="ADAL" clId="{15197CC4-9F9C-47B4-99CF-40521ABC10A2}" dt="2025-01-08T07:55:40.136" v="4477" actId="478"/>
          <ac:picMkLst>
            <pc:docMk/>
            <pc:sldMk cId="1660058385" sldId="357"/>
            <ac:picMk id="6" creationId="{5243CE6C-742A-A58F-EFEF-CF2B11D89088}"/>
          </ac:picMkLst>
        </pc:picChg>
        <pc:picChg chg="add mod">
          <ac:chgData name="Louise Terryn" userId="d5113074-e324-4a91-9580-a75dcf8a08ea" providerId="ADAL" clId="{15197CC4-9F9C-47B4-99CF-40521ABC10A2}" dt="2025-01-08T08:58:09.951" v="6346" actId="1076"/>
          <ac:picMkLst>
            <pc:docMk/>
            <pc:sldMk cId="1660058385" sldId="357"/>
            <ac:picMk id="9" creationId="{EB5FD3FA-8E3E-18C7-5343-15A2CCD917A2}"/>
          </ac:picMkLst>
        </pc:picChg>
      </pc:sldChg>
      <pc:sldChg chg="modSp new mod ord setBg">
        <pc:chgData name="Louise Terryn" userId="d5113074-e324-4a91-9580-a75dcf8a08ea" providerId="ADAL" clId="{15197CC4-9F9C-47B4-99CF-40521ABC10A2}" dt="2025-01-08T12:43:53.399" v="13029" actId="207"/>
        <pc:sldMkLst>
          <pc:docMk/>
          <pc:sldMk cId="844071373" sldId="358"/>
        </pc:sldMkLst>
        <pc:spChg chg="mod">
          <ac:chgData name="Louise Terryn" userId="d5113074-e324-4a91-9580-a75dcf8a08ea" providerId="ADAL" clId="{15197CC4-9F9C-47B4-99CF-40521ABC10A2}" dt="2025-01-08T12:43:53.399" v="13029" actId="207"/>
          <ac:spMkLst>
            <pc:docMk/>
            <pc:sldMk cId="844071373" sldId="358"/>
            <ac:spMk id="2" creationId="{183F1BFF-741D-CA10-A043-788D041BA349}"/>
          </ac:spMkLst>
        </pc:spChg>
        <pc:spChg chg="mod">
          <ac:chgData name="Louise Terryn" userId="d5113074-e324-4a91-9580-a75dcf8a08ea" providerId="ADAL" clId="{15197CC4-9F9C-47B4-99CF-40521ABC10A2}" dt="2025-01-08T12:42:58.445" v="13024"/>
          <ac:spMkLst>
            <pc:docMk/>
            <pc:sldMk cId="844071373" sldId="358"/>
            <ac:spMk id="3" creationId="{63EA5C39-A310-9DE4-21B6-2F26CEB15605}"/>
          </ac:spMkLst>
        </pc:spChg>
        <pc:spChg chg="mod">
          <ac:chgData name="Louise Terryn" userId="d5113074-e324-4a91-9580-a75dcf8a08ea" providerId="ADAL" clId="{15197CC4-9F9C-47B4-99CF-40521ABC10A2}" dt="2025-01-08T12:42:58.445" v="13024"/>
          <ac:spMkLst>
            <pc:docMk/>
            <pc:sldMk cId="844071373" sldId="358"/>
            <ac:spMk id="5" creationId="{6DB59E98-41BD-0DD9-48E2-06AE6FF0E43A}"/>
          </ac:spMkLst>
        </pc:spChg>
      </pc:sldChg>
      <pc:sldChg chg="addSp delSp modSp add mod">
        <pc:chgData name="Louise Terryn" userId="d5113074-e324-4a91-9580-a75dcf8a08ea" providerId="ADAL" clId="{15197CC4-9F9C-47B4-99CF-40521ABC10A2}" dt="2025-01-08T12:42:58.445" v="13024"/>
        <pc:sldMkLst>
          <pc:docMk/>
          <pc:sldMk cId="3113155042" sldId="359"/>
        </pc:sldMkLst>
        <pc:spChg chg="mod">
          <ac:chgData name="Louise Terryn" userId="d5113074-e324-4a91-9580-a75dcf8a08ea" providerId="ADAL" clId="{15197CC4-9F9C-47B4-99CF-40521ABC10A2}" dt="2025-01-08T09:30:12.048" v="7815" actId="20577"/>
          <ac:spMkLst>
            <pc:docMk/>
            <pc:sldMk cId="3113155042" sldId="359"/>
            <ac:spMk id="2" creationId="{2BC44260-3EB6-363B-1F15-6C1CCD48A49F}"/>
          </ac:spMkLst>
        </pc:spChg>
        <pc:spChg chg="del">
          <ac:chgData name="Louise Terryn" userId="d5113074-e324-4a91-9580-a75dcf8a08ea" providerId="ADAL" clId="{15197CC4-9F9C-47B4-99CF-40521ABC10A2}" dt="2025-01-08T11:51:11.168" v="10815" actId="478"/>
          <ac:spMkLst>
            <pc:docMk/>
            <pc:sldMk cId="3113155042" sldId="359"/>
            <ac:spMk id="3" creationId="{4DDD20B6-462C-B4E2-F632-14FEF444565F}"/>
          </ac:spMkLst>
        </pc:spChg>
        <pc:spChg chg="add mod">
          <ac:chgData name="Louise Terryn" userId="d5113074-e324-4a91-9580-a75dcf8a08ea" providerId="ADAL" clId="{15197CC4-9F9C-47B4-99CF-40521ABC10A2}" dt="2025-01-08T12:42:58.445" v="13024"/>
          <ac:spMkLst>
            <pc:docMk/>
            <pc:sldMk cId="3113155042" sldId="359"/>
            <ac:spMk id="6" creationId="{9AD34E7A-FE3B-8886-D0F8-803FF9EB13A0}"/>
          </ac:spMkLst>
        </pc:spChg>
        <pc:spChg chg="add mod">
          <ac:chgData name="Louise Terryn" userId="d5113074-e324-4a91-9580-a75dcf8a08ea" providerId="ADAL" clId="{15197CC4-9F9C-47B4-99CF-40521ABC10A2}" dt="2025-01-08T08:29:04.166" v="5831" actId="1076"/>
          <ac:spMkLst>
            <pc:docMk/>
            <pc:sldMk cId="3113155042" sldId="359"/>
            <ac:spMk id="9" creationId="{5A1B4597-2D4B-EB11-D5C6-56CF6F01FDE0}"/>
          </ac:spMkLst>
        </pc:spChg>
        <pc:spChg chg="add mod">
          <ac:chgData name="Louise Terryn" userId="d5113074-e324-4a91-9580-a75dcf8a08ea" providerId="ADAL" clId="{15197CC4-9F9C-47B4-99CF-40521ABC10A2}" dt="2025-01-08T08:29:13.669" v="5833" actId="688"/>
          <ac:spMkLst>
            <pc:docMk/>
            <pc:sldMk cId="3113155042" sldId="359"/>
            <ac:spMk id="10" creationId="{19A5DB77-4C63-6B67-1B3F-A9E9020C9CEA}"/>
          </ac:spMkLst>
        </pc:spChg>
        <pc:picChg chg="del">
          <ac:chgData name="Louise Terryn" userId="d5113074-e324-4a91-9580-a75dcf8a08ea" providerId="ADAL" clId="{15197CC4-9F9C-47B4-99CF-40521ABC10A2}" dt="2025-01-08T08:22:43.364" v="5712" actId="478"/>
          <ac:picMkLst>
            <pc:docMk/>
            <pc:sldMk cId="3113155042" sldId="359"/>
            <ac:picMk id="6" creationId="{BA7067F6-6C6D-5FC2-2CE1-2C109C379ABC}"/>
          </ac:picMkLst>
        </pc:picChg>
        <pc:picChg chg="add mod">
          <ac:chgData name="Louise Terryn" userId="d5113074-e324-4a91-9580-a75dcf8a08ea" providerId="ADAL" clId="{15197CC4-9F9C-47B4-99CF-40521ABC10A2}" dt="2025-01-08T08:22:43.777" v="5713"/>
          <ac:picMkLst>
            <pc:docMk/>
            <pc:sldMk cId="3113155042" sldId="359"/>
            <ac:picMk id="7" creationId="{8E7A03F7-D37E-F654-525C-364036EF1AE5}"/>
          </ac:picMkLst>
        </pc:picChg>
        <pc:picChg chg="add mod">
          <ac:chgData name="Louise Terryn" userId="d5113074-e324-4a91-9580-a75dcf8a08ea" providerId="ADAL" clId="{15197CC4-9F9C-47B4-99CF-40521ABC10A2}" dt="2025-01-08T08:22:43.777" v="5713"/>
          <ac:picMkLst>
            <pc:docMk/>
            <pc:sldMk cId="3113155042" sldId="359"/>
            <ac:picMk id="8" creationId="{F1063D1E-0E99-53B1-D689-C27C7993A6F9}"/>
          </ac:picMkLst>
        </pc:picChg>
      </pc:sldChg>
      <pc:sldChg chg="addSp delSp modSp add mod">
        <pc:chgData name="Louise Terryn" userId="d5113074-e324-4a91-9580-a75dcf8a08ea" providerId="ADAL" clId="{15197CC4-9F9C-47B4-99CF-40521ABC10A2}" dt="2025-01-08T12:42:58.445" v="13024"/>
        <pc:sldMkLst>
          <pc:docMk/>
          <pc:sldMk cId="824423959" sldId="360"/>
        </pc:sldMkLst>
        <pc:spChg chg="add mod">
          <ac:chgData name="Louise Terryn" userId="d5113074-e324-4a91-9580-a75dcf8a08ea" providerId="ADAL" clId="{15197CC4-9F9C-47B4-99CF-40521ABC10A2}" dt="2025-01-08T12:42:58.445" v="13024"/>
          <ac:spMkLst>
            <pc:docMk/>
            <pc:sldMk cId="824423959" sldId="360"/>
            <ac:spMk id="2" creationId="{F5A006E8-223B-FA69-1812-BA49A4A42CFB}"/>
          </ac:spMkLst>
        </pc:spChg>
        <pc:spChg chg="del">
          <ac:chgData name="Louise Terryn" userId="d5113074-e324-4a91-9580-a75dcf8a08ea" providerId="ADAL" clId="{15197CC4-9F9C-47B4-99CF-40521ABC10A2}" dt="2025-01-08T11:57:26.694" v="10977" actId="478"/>
          <ac:spMkLst>
            <pc:docMk/>
            <pc:sldMk cId="824423959" sldId="360"/>
            <ac:spMk id="3" creationId="{73DFB45D-95AC-A2B4-ED7D-A524B15073BF}"/>
          </ac:spMkLst>
        </pc:spChg>
        <pc:spChg chg="mod">
          <ac:chgData name="Louise Terryn" userId="d5113074-e324-4a91-9580-a75dcf8a08ea" providerId="ADAL" clId="{15197CC4-9F9C-47B4-99CF-40521ABC10A2}" dt="2025-01-08T09:12:58.792" v="6725" actId="20577"/>
          <ac:spMkLst>
            <pc:docMk/>
            <pc:sldMk cId="824423959" sldId="360"/>
            <ac:spMk id="7" creationId="{4FE98CD2-FA4C-3356-438E-2EA1667ABD77}"/>
          </ac:spMkLst>
        </pc:spChg>
        <pc:spChg chg="del">
          <ac:chgData name="Louise Terryn" userId="d5113074-e324-4a91-9580-a75dcf8a08ea" providerId="ADAL" clId="{15197CC4-9F9C-47B4-99CF-40521ABC10A2}" dt="2025-01-08T09:12:11.636" v="6624" actId="478"/>
          <ac:spMkLst>
            <pc:docMk/>
            <pc:sldMk cId="824423959" sldId="360"/>
            <ac:spMk id="9" creationId="{6F496CFD-DE1A-C4F8-F12D-C18042CE00C3}"/>
          </ac:spMkLst>
        </pc:spChg>
        <pc:picChg chg="add mod ord">
          <ac:chgData name="Louise Terryn" userId="d5113074-e324-4a91-9580-a75dcf8a08ea" providerId="ADAL" clId="{15197CC4-9F9C-47B4-99CF-40521ABC10A2}" dt="2025-01-08T09:12:42.949" v="6716" actId="1076"/>
          <ac:picMkLst>
            <pc:docMk/>
            <pc:sldMk cId="824423959" sldId="360"/>
            <ac:picMk id="5" creationId="{91BF9C41-98E7-E336-D1FA-9132926A784B}"/>
          </ac:picMkLst>
        </pc:picChg>
        <pc:picChg chg="del">
          <ac:chgData name="Louise Terryn" userId="d5113074-e324-4a91-9580-a75dcf8a08ea" providerId="ADAL" clId="{15197CC4-9F9C-47B4-99CF-40521ABC10A2}" dt="2025-01-08T09:11:59.504" v="6619" actId="478"/>
          <ac:picMkLst>
            <pc:docMk/>
            <pc:sldMk cId="824423959" sldId="360"/>
            <ac:picMk id="6" creationId="{BBC2265E-FBB4-1B87-4058-9CE9C32C1B8F}"/>
          </ac:picMkLst>
        </pc:picChg>
      </pc:sldChg>
      <pc:sldChg chg="addSp delSp modSp add mod">
        <pc:chgData name="Louise Terryn" userId="d5113074-e324-4a91-9580-a75dcf8a08ea" providerId="ADAL" clId="{15197CC4-9F9C-47B4-99CF-40521ABC10A2}" dt="2025-01-08T12:42:58.445" v="13024"/>
        <pc:sldMkLst>
          <pc:docMk/>
          <pc:sldMk cId="2664741021" sldId="361"/>
        </pc:sldMkLst>
        <pc:spChg chg="add mod">
          <ac:chgData name="Louise Terryn" userId="d5113074-e324-4a91-9580-a75dcf8a08ea" providerId="ADAL" clId="{15197CC4-9F9C-47B4-99CF-40521ABC10A2}" dt="2025-01-08T12:42:58.445" v="13024"/>
          <ac:spMkLst>
            <pc:docMk/>
            <pc:sldMk cId="2664741021" sldId="361"/>
            <ac:spMk id="2" creationId="{293E6BEA-96E3-AF18-B7DE-B81F874AD65B}"/>
          </ac:spMkLst>
        </pc:spChg>
        <pc:spChg chg="del">
          <ac:chgData name="Louise Terryn" userId="d5113074-e324-4a91-9580-a75dcf8a08ea" providerId="ADAL" clId="{15197CC4-9F9C-47B4-99CF-40521ABC10A2}" dt="2025-01-08T11:57:33.831" v="10981" actId="478"/>
          <ac:spMkLst>
            <pc:docMk/>
            <pc:sldMk cId="2664741021" sldId="361"/>
            <ac:spMk id="3" creationId="{93CC685A-F58B-5210-368C-29BAB0069DB1}"/>
          </ac:spMkLst>
        </pc:spChg>
        <pc:spChg chg="mod">
          <ac:chgData name="Louise Terryn" userId="d5113074-e324-4a91-9580-a75dcf8a08ea" providerId="ADAL" clId="{15197CC4-9F9C-47B4-99CF-40521ABC10A2}" dt="2025-01-08T09:21:42.463" v="7324" actId="20577"/>
          <ac:spMkLst>
            <pc:docMk/>
            <pc:sldMk cId="2664741021" sldId="361"/>
            <ac:spMk id="7" creationId="{B6A3DE83-87D9-3615-B6B4-3379AFF45990}"/>
          </ac:spMkLst>
        </pc:spChg>
      </pc:sldChg>
      <pc:sldChg chg="addSp delSp modSp add mod setBg modShow">
        <pc:chgData name="Louise Terryn" userId="d5113074-e324-4a91-9580-a75dcf8a08ea" providerId="ADAL" clId="{15197CC4-9F9C-47B4-99CF-40521ABC10A2}" dt="2025-01-08T12:42:58.445" v="13024"/>
        <pc:sldMkLst>
          <pc:docMk/>
          <pc:sldMk cId="1855724306" sldId="362"/>
        </pc:sldMkLst>
        <pc:spChg chg="add mod">
          <ac:chgData name="Louise Terryn" userId="d5113074-e324-4a91-9580-a75dcf8a08ea" providerId="ADAL" clId="{15197CC4-9F9C-47B4-99CF-40521ABC10A2}" dt="2025-01-08T12:42:58.445" v="13024"/>
          <ac:spMkLst>
            <pc:docMk/>
            <pc:sldMk cId="1855724306" sldId="362"/>
            <ac:spMk id="2" creationId="{58551106-2EC4-00D2-F51B-EAD8BD5385F3}"/>
          </ac:spMkLst>
        </pc:spChg>
        <pc:spChg chg="del">
          <ac:chgData name="Louise Terryn" userId="d5113074-e324-4a91-9580-a75dcf8a08ea" providerId="ADAL" clId="{15197CC4-9F9C-47B4-99CF-40521ABC10A2}" dt="2025-01-08T11:53:03.869" v="10865" actId="478"/>
          <ac:spMkLst>
            <pc:docMk/>
            <pc:sldMk cId="1855724306" sldId="362"/>
            <ac:spMk id="3" creationId="{344D0B66-18F7-9DA0-897A-22A9675D5A69}"/>
          </ac:spMkLst>
        </pc:spChg>
        <pc:spChg chg="mod">
          <ac:chgData name="Louise Terryn" userId="d5113074-e324-4a91-9580-a75dcf8a08ea" providerId="ADAL" clId="{15197CC4-9F9C-47B4-99CF-40521ABC10A2}" dt="2025-01-08T10:23:40.386" v="9762" actId="20577"/>
          <ac:spMkLst>
            <pc:docMk/>
            <pc:sldMk cId="1855724306" sldId="362"/>
            <ac:spMk id="7" creationId="{BA7B4D39-C165-20DC-8DB3-590E854DECAF}"/>
          </ac:spMkLst>
        </pc:spChg>
        <pc:spChg chg="mod">
          <ac:chgData name="Louise Terryn" userId="d5113074-e324-4a91-9580-a75dcf8a08ea" providerId="ADAL" clId="{15197CC4-9F9C-47B4-99CF-40521ABC10A2}" dt="2025-01-08T09:51:06.004" v="8135" actId="164"/>
          <ac:spMkLst>
            <pc:docMk/>
            <pc:sldMk cId="1855724306" sldId="362"/>
            <ac:spMk id="10" creationId="{3235CB57-F188-DD1E-DD25-8703288F1D59}"/>
          </ac:spMkLst>
        </pc:spChg>
        <pc:spChg chg="add mod">
          <ac:chgData name="Louise Terryn" userId="d5113074-e324-4a91-9580-a75dcf8a08ea" providerId="ADAL" clId="{15197CC4-9F9C-47B4-99CF-40521ABC10A2}" dt="2025-01-08T09:51:06.004" v="8135" actId="164"/>
          <ac:spMkLst>
            <pc:docMk/>
            <pc:sldMk cId="1855724306" sldId="362"/>
            <ac:spMk id="12" creationId="{80F4030E-6F73-5ACF-43F3-1EDB3C200D1D}"/>
          </ac:spMkLst>
        </pc:spChg>
        <pc:spChg chg="add del mod">
          <ac:chgData name="Louise Terryn" userId="d5113074-e324-4a91-9580-a75dcf8a08ea" providerId="ADAL" clId="{15197CC4-9F9C-47B4-99CF-40521ABC10A2}" dt="2025-01-08T09:50:40.745" v="8128" actId="478"/>
          <ac:spMkLst>
            <pc:docMk/>
            <pc:sldMk cId="1855724306" sldId="362"/>
            <ac:spMk id="13" creationId="{D13420DF-2549-2BB8-E3DB-6CC81F70E579}"/>
          </ac:spMkLst>
        </pc:spChg>
        <pc:spChg chg="add mod">
          <ac:chgData name="Louise Terryn" userId="d5113074-e324-4a91-9580-a75dcf8a08ea" providerId="ADAL" clId="{15197CC4-9F9C-47B4-99CF-40521ABC10A2}" dt="2025-01-08T09:51:06.004" v="8135" actId="164"/>
          <ac:spMkLst>
            <pc:docMk/>
            <pc:sldMk cId="1855724306" sldId="362"/>
            <ac:spMk id="14" creationId="{F572EEC1-83EA-BF04-7344-4FE8A870FC52}"/>
          </ac:spMkLst>
        </pc:spChg>
        <pc:spChg chg="add del">
          <ac:chgData name="Louise Terryn" userId="d5113074-e324-4a91-9580-a75dcf8a08ea" providerId="ADAL" clId="{15197CC4-9F9C-47B4-99CF-40521ABC10A2}" dt="2025-01-08T10:23:49.045" v="9764" actId="478"/>
          <ac:spMkLst>
            <pc:docMk/>
            <pc:sldMk cId="1855724306" sldId="362"/>
            <ac:spMk id="16" creationId="{A0154E53-AB30-6AE7-AFEC-7EC09B8BF638}"/>
          </ac:spMkLst>
        </pc:spChg>
        <pc:spChg chg="add del mod">
          <ac:chgData name="Louise Terryn" userId="d5113074-e324-4a91-9580-a75dcf8a08ea" providerId="ADAL" clId="{15197CC4-9F9C-47B4-99CF-40521ABC10A2}" dt="2025-01-08T10:24:10.777" v="9770" actId="11529"/>
          <ac:spMkLst>
            <pc:docMk/>
            <pc:sldMk cId="1855724306" sldId="362"/>
            <ac:spMk id="17" creationId="{D57703DA-60A4-76A5-0023-C3441B8F1B47}"/>
          </ac:spMkLst>
        </pc:spChg>
        <pc:spChg chg="add del mod">
          <ac:chgData name="Louise Terryn" userId="d5113074-e324-4a91-9580-a75dcf8a08ea" providerId="ADAL" clId="{15197CC4-9F9C-47B4-99CF-40521ABC10A2}" dt="2025-01-08T10:24:31.666" v="9775" actId="478"/>
          <ac:spMkLst>
            <pc:docMk/>
            <pc:sldMk cId="1855724306" sldId="362"/>
            <ac:spMk id="18" creationId="{40FE821B-CC9E-A3AC-9925-003D739CF12A}"/>
          </ac:spMkLst>
        </pc:spChg>
        <pc:spChg chg="add mod">
          <ac:chgData name="Louise Terryn" userId="d5113074-e324-4a91-9580-a75dcf8a08ea" providerId="ADAL" clId="{15197CC4-9F9C-47B4-99CF-40521ABC10A2}" dt="2025-01-08T10:26:05.974" v="9882" actId="14100"/>
          <ac:spMkLst>
            <pc:docMk/>
            <pc:sldMk cId="1855724306" sldId="362"/>
            <ac:spMk id="19" creationId="{3F78721C-AE2C-7A73-600B-183BD9D532ED}"/>
          </ac:spMkLst>
        </pc:spChg>
        <pc:grpChg chg="add mod">
          <ac:chgData name="Louise Terryn" userId="d5113074-e324-4a91-9580-a75dcf8a08ea" providerId="ADAL" clId="{15197CC4-9F9C-47B4-99CF-40521ABC10A2}" dt="2025-01-08T09:51:11.391" v="8136" actId="1076"/>
          <ac:grpSpMkLst>
            <pc:docMk/>
            <pc:sldMk cId="1855724306" sldId="362"/>
            <ac:grpSpMk id="15" creationId="{E72B433B-FFCB-24B9-530E-932C7D73099F}"/>
          </ac:grpSpMkLst>
        </pc:grpChg>
        <pc:picChg chg="del">
          <ac:chgData name="Louise Terryn" userId="d5113074-e324-4a91-9580-a75dcf8a08ea" providerId="ADAL" clId="{15197CC4-9F9C-47B4-99CF-40521ABC10A2}" dt="2025-01-08T09:46:05.095" v="8012" actId="478"/>
          <ac:picMkLst>
            <pc:docMk/>
            <pc:sldMk cId="1855724306" sldId="362"/>
            <ac:picMk id="2" creationId="{2C98AB68-BBC1-F8DC-B19C-346410FA8A04}"/>
          </ac:picMkLst>
        </pc:picChg>
        <pc:picChg chg="add del mod ord">
          <ac:chgData name="Louise Terryn" userId="d5113074-e324-4a91-9580-a75dcf8a08ea" providerId="ADAL" clId="{15197CC4-9F9C-47B4-99CF-40521ABC10A2}" dt="2025-01-08T09:50:14.888" v="8115" actId="478"/>
          <ac:picMkLst>
            <pc:docMk/>
            <pc:sldMk cId="1855724306" sldId="362"/>
            <ac:picMk id="6" creationId="{C8ACEE73-6153-8B93-1D16-44FF4702945E}"/>
          </ac:picMkLst>
        </pc:picChg>
        <pc:picChg chg="add mod ord">
          <ac:chgData name="Louise Terryn" userId="d5113074-e324-4a91-9580-a75dcf8a08ea" providerId="ADAL" clId="{15197CC4-9F9C-47B4-99CF-40521ABC10A2}" dt="2025-01-08T09:51:06.004" v="8135" actId="164"/>
          <ac:picMkLst>
            <pc:docMk/>
            <pc:sldMk cId="1855724306" sldId="362"/>
            <ac:picMk id="11" creationId="{8453BC98-C0D1-C293-49DF-56B95FF566AD}"/>
          </ac:picMkLst>
        </pc:picChg>
      </pc:sldChg>
      <pc:sldChg chg="addSp delSp modSp add mod modShow">
        <pc:chgData name="Louise Terryn" userId="d5113074-e324-4a91-9580-a75dcf8a08ea" providerId="ADAL" clId="{15197CC4-9F9C-47B4-99CF-40521ABC10A2}" dt="2025-01-08T12:42:58.445" v="13024"/>
        <pc:sldMkLst>
          <pc:docMk/>
          <pc:sldMk cId="3159950641" sldId="363"/>
        </pc:sldMkLst>
        <pc:spChg chg="add mod">
          <ac:chgData name="Louise Terryn" userId="d5113074-e324-4a91-9580-a75dcf8a08ea" providerId="ADAL" clId="{15197CC4-9F9C-47B4-99CF-40521ABC10A2}" dt="2025-01-08T12:42:58.445" v="13024"/>
          <ac:spMkLst>
            <pc:docMk/>
            <pc:sldMk cId="3159950641" sldId="363"/>
            <ac:spMk id="2" creationId="{EBEF142A-F895-5C55-0F31-82DA746386D4}"/>
          </ac:spMkLst>
        </pc:spChg>
        <pc:spChg chg="del">
          <ac:chgData name="Louise Terryn" userId="d5113074-e324-4a91-9580-a75dcf8a08ea" providerId="ADAL" clId="{15197CC4-9F9C-47B4-99CF-40521ABC10A2}" dt="2025-01-08T11:53:08.502" v="10867" actId="478"/>
          <ac:spMkLst>
            <pc:docMk/>
            <pc:sldMk cId="3159950641" sldId="363"/>
            <ac:spMk id="3" creationId="{F10B27F0-13FA-5F0A-FFB8-44CC1B72E560}"/>
          </ac:spMkLst>
        </pc:spChg>
        <pc:spChg chg="add mod">
          <ac:chgData name="Louise Terryn" userId="d5113074-e324-4a91-9580-a75dcf8a08ea" providerId="ADAL" clId="{15197CC4-9F9C-47B4-99CF-40521ABC10A2}" dt="2025-01-08T09:57:29.816" v="8638" actId="1076"/>
          <ac:spMkLst>
            <pc:docMk/>
            <pc:sldMk cId="3159950641" sldId="363"/>
            <ac:spMk id="6" creationId="{AC852575-2A51-FD71-D13A-0A98938E9C7B}"/>
          </ac:spMkLst>
        </pc:spChg>
        <pc:spChg chg="mod">
          <ac:chgData name="Louise Terryn" userId="d5113074-e324-4a91-9580-a75dcf8a08ea" providerId="ADAL" clId="{15197CC4-9F9C-47B4-99CF-40521ABC10A2}" dt="2025-01-08T09:57:54.557" v="8650" actId="14100"/>
          <ac:spMkLst>
            <pc:docMk/>
            <pc:sldMk cId="3159950641" sldId="363"/>
            <ac:spMk id="7" creationId="{F956DBDF-442C-09E7-9C44-91A1F0119F12}"/>
          </ac:spMkLst>
        </pc:spChg>
        <pc:spChg chg="add mod">
          <ac:chgData name="Louise Terryn" userId="d5113074-e324-4a91-9580-a75dcf8a08ea" providerId="ADAL" clId="{15197CC4-9F9C-47B4-99CF-40521ABC10A2}" dt="2025-01-08T09:57:34.967" v="8642" actId="20577"/>
          <ac:spMkLst>
            <pc:docMk/>
            <pc:sldMk cId="3159950641" sldId="363"/>
            <ac:spMk id="9" creationId="{802E53CC-3760-4EEB-0E32-F427DD7AA169}"/>
          </ac:spMkLst>
        </pc:spChg>
        <pc:spChg chg="add mod">
          <ac:chgData name="Louise Terryn" userId="d5113074-e324-4a91-9580-a75dcf8a08ea" providerId="ADAL" clId="{15197CC4-9F9C-47B4-99CF-40521ABC10A2}" dt="2025-01-08T09:57:43.450" v="8646" actId="20577"/>
          <ac:spMkLst>
            <pc:docMk/>
            <pc:sldMk cId="3159950641" sldId="363"/>
            <ac:spMk id="13" creationId="{F063EEAF-5792-1888-D52F-AF710605ED3E}"/>
          </ac:spMkLst>
        </pc:spChg>
        <pc:spChg chg="add mod">
          <ac:chgData name="Louise Terryn" userId="d5113074-e324-4a91-9580-a75dcf8a08ea" providerId="ADAL" clId="{15197CC4-9F9C-47B4-99CF-40521ABC10A2}" dt="2025-01-08T09:57:50.341" v="8649" actId="20577"/>
          <ac:spMkLst>
            <pc:docMk/>
            <pc:sldMk cId="3159950641" sldId="363"/>
            <ac:spMk id="16" creationId="{E8958BE8-FB62-2AC3-411F-482476516F5D}"/>
          </ac:spMkLst>
        </pc:spChg>
        <pc:grpChg chg="del">
          <ac:chgData name="Louise Terryn" userId="d5113074-e324-4a91-9580-a75dcf8a08ea" providerId="ADAL" clId="{15197CC4-9F9C-47B4-99CF-40521ABC10A2}" dt="2025-01-08T09:53:08.277" v="8282" actId="478"/>
          <ac:grpSpMkLst>
            <pc:docMk/>
            <pc:sldMk cId="3159950641" sldId="363"/>
            <ac:grpSpMk id="15" creationId="{C93B1A1D-AA76-9C3B-A7CE-AE5A1AC0200E}"/>
          </ac:grpSpMkLst>
        </pc:grpChg>
        <pc:picChg chg="add mod">
          <ac:chgData name="Louise Terryn" userId="d5113074-e324-4a91-9580-a75dcf8a08ea" providerId="ADAL" clId="{15197CC4-9F9C-47B4-99CF-40521ABC10A2}" dt="2025-01-08T09:54:05.691" v="8284" actId="1076"/>
          <ac:picMkLst>
            <pc:docMk/>
            <pc:sldMk cId="3159950641" sldId="363"/>
            <ac:picMk id="5" creationId="{33C4B926-E644-3122-B792-85C498A750FE}"/>
          </ac:picMkLst>
        </pc:picChg>
      </pc:sldChg>
      <pc:sldChg chg="addSp delSp modSp add mod modShow">
        <pc:chgData name="Louise Terryn" userId="d5113074-e324-4a91-9580-a75dcf8a08ea" providerId="ADAL" clId="{15197CC4-9F9C-47B4-99CF-40521ABC10A2}" dt="2025-01-08T12:42:58.445" v="13024"/>
        <pc:sldMkLst>
          <pc:docMk/>
          <pc:sldMk cId="528775865" sldId="364"/>
        </pc:sldMkLst>
        <pc:spChg chg="add mod">
          <ac:chgData name="Louise Terryn" userId="d5113074-e324-4a91-9580-a75dcf8a08ea" providerId="ADAL" clId="{15197CC4-9F9C-47B4-99CF-40521ABC10A2}" dt="2025-01-08T12:42:58.445" v="13024"/>
          <ac:spMkLst>
            <pc:docMk/>
            <pc:sldMk cId="528775865" sldId="364"/>
            <ac:spMk id="2" creationId="{2103E488-E1B0-7D72-7F35-2621C0E23D04}"/>
          </ac:spMkLst>
        </pc:spChg>
        <pc:spChg chg="del">
          <ac:chgData name="Louise Terryn" userId="d5113074-e324-4a91-9580-a75dcf8a08ea" providerId="ADAL" clId="{15197CC4-9F9C-47B4-99CF-40521ABC10A2}" dt="2025-01-08T11:53:12.849" v="10869" actId="478"/>
          <ac:spMkLst>
            <pc:docMk/>
            <pc:sldMk cId="528775865" sldId="364"/>
            <ac:spMk id="3" creationId="{F2FA82ED-87B1-8333-BCFE-B94A2D1D7EDB}"/>
          </ac:spMkLst>
        </pc:spChg>
        <pc:spChg chg="del">
          <ac:chgData name="Louise Terryn" userId="d5113074-e324-4a91-9580-a75dcf8a08ea" providerId="ADAL" clId="{15197CC4-9F9C-47B4-99CF-40521ABC10A2}" dt="2025-01-08T09:58:44.182" v="8653" actId="478"/>
          <ac:spMkLst>
            <pc:docMk/>
            <pc:sldMk cId="528775865" sldId="364"/>
            <ac:spMk id="6" creationId="{63B8F8FE-3A12-C5C0-F103-F4E6B36A7D9B}"/>
          </ac:spMkLst>
        </pc:spChg>
        <pc:spChg chg="mod">
          <ac:chgData name="Louise Terryn" userId="d5113074-e324-4a91-9580-a75dcf8a08ea" providerId="ADAL" clId="{15197CC4-9F9C-47B4-99CF-40521ABC10A2}" dt="2025-01-08T10:22:35.760" v="9761" actId="6549"/>
          <ac:spMkLst>
            <pc:docMk/>
            <pc:sldMk cId="528775865" sldId="364"/>
            <ac:spMk id="7" creationId="{AF33FA62-45DC-9F2B-E13F-FD3849DB30EE}"/>
          </ac:spMkLst>
        </pc:spChg>
        <pc:spChg chg="del">
          <ac:chgData name="Louise Terryn" userId="d5113074-e324-4a91-9580-a75dcf8a08ea" providerId="ADAL" clId="{15197CC4-9F9C-47B4-99CF-40521ABC10A2}" dt="2025-01-08T09:58:44.182" v="8653" actId="478"/>
          <ac:spMkLst>
            <pc:docMk/>
            <pc:sldMk cId="528775865" sldId="364"/>
            <ac:spMk id="9" creationId="{320D1C6E-7006-1ADB-40F9-33C2688A1FB2}"/>
          </ac:spMkLst>
        </pc:spChg>
        <pc:spChg chg="add mod">
          <ac:chgData name="Louise Terryn" userId="d5113074-e324-4a91-9580-a75dcf8a08ea" providerId="ADAL" clId="{15197CC4-9F9C-47B4-99CF-40521ABC10A2}" dt="2025-01-08T10:18:34.027" v="9232" actId="1076"/>
          <ac:spMkLst>
            <pc:docMk/>
            <pc:sldMk cId="528775865" sldId="364"/>
            <ac:spMk id="11" creationId="{6A3E472D-FC96-3E99-9C84-C32D31C56384}"/>
          </ac:spMkLst>
        </pc:spChg>
        <pc:spChg chg="add mod">
          <ac:chgData name="Louise Terryn" userId="d5113074-e324-4a91-9580-a75dcf8a08ea" providerId="ADAL" clId="{15197CC4-9F9C-47B4-99CF-40521ABC10A2}" dt="2025-01-08T10:18:38.582" v="9236" actId="20577"/>
          <ac:spMkLst>
            <pc:docMk/>
            <pc:sldMk cId="528775865" sldId="364"/>
            <ac:spMk id="12" creationId="{6835215B-549B-D799-D296-8371287E3106}"/>
          </ac:spMkLst>
        </pc:spChg>
        <pc:spChg chg="del">
          <ac:chgData name="Louise Terryn" userId="d5113074-e324-4a91-9580-a75dcf8a08ea" providerId="ADAL" clId="{15197CC4-9F9C-47B4-99CF-40521ABC10A2}" dt="2025-01-08T09:58:44.182" v="8653" actId="478"/>
          <ac:spMkLst>
            <pc:docMk/>
            <pc:sldMk cId="528775865" sldId="364"/>
            <ac:spMk id="13" creationId="{A68C30DA-1611-954D-C5D2-A4CFAF2B011F}"/>
          </ac:spMkLst>
        </pc:spChg>
        <pc:spChg chg="del">
          <ac:chgData name="Louise Terryn" userId="d5113074-e324-4a91-9580-a75dcf8a08ea" providerId="ADAL" clId="{15197CC4-9F9C-47B4-99CF-40521ABC10A2}" dt="2025-01-08T09:58:46.138" v="8654" actId="478"/>
          <ac:spMkLst>
            <pc:docMk/>
            <pc:sldMk cId="528775865" sldId="364"/>
            <ac:spMk id="16" creationId="{A2483070-83DA-2C3C-306A-FED7F50174B4}"/>
          </ac:spMkLst>
        </pc:spChg>
        <pc:picChg chg="del">
          <ac:chgData name="Louise Terryn" userId="d5113074-e324-4a91-9580-a75dcf8a08ea" providerId="ADAL" clId="{15197CC4-9F9C-47B4-99CF-40521ABC10A2}" dt="2025-01-08T09:58:40.922" v="8652" actId="478"/>
          <ac:picMkLst>
            <pc:docMk/>
            <pc:sldMk cId="528775865" sldId="364"/>
            <ac:picMk id="5" creationId="{E4EC8DE6-E8D9-585B-FBF3-092D62AA202D}"/>
          </ac:picMkLst>
        </pc:picChg>
        <pc:picChg chg="add mod">
          <ac:chgData name="Louise Terryn" userId="d5113074-e324-4a91-9580-a75dcf8a08ea" providerId="ADAL" clId="{15197CC4-9F9C-47B4-99CF-40521ABC10A2}" dt="2025-01-08T10:17:06.763" v="8973" actId="1076"/>
          <ac:picMkLst>
            <pc:docMk/>
            <pc:sldMk cId="528775865" sldId="364"/>
            <ac:picMk id="10" creationId="{CF6854E5-E5D6-C048-0B56-5AAA9F1DE500}"/>
          </ac:picMkLst>
        </pc:picChg>
      </pc:sldChg>
      <pc:sldChg chg="addSp delSp modSp add mod ord">
        <pc:chgData name="Louise Terryn" userId="d5113074-e324-4a91-9580-a75dcf8a08ea" providerId="ADAL" clId="{15197CC4-9F9C-47B4-99CF-40521ABC10A2}" dt="2025-01-08T12:46:45.792" v="13032" actId="14100"/>
        <pc:sldMkLst>
          <pc:docMk/>
          <pc:sldMk cId="4266436439" sldId="365"/>
        </pc:sldMkLst>
        <pc:spChg chg="add mod">
          <ac:chgData name="Louise Terryn" userId="d5113074-e324-4a91-9580-a75dcf8a08ea" providerId="ADAL" clId="{15197CC4-9F9C-47B4-99CF-40521ABC10A2}" dt="2025-01-08T12:42:58.445" v="13024"/>
          <ac:spMkLst>
            <pc:docMk/>
            <pc:sldMk cId="4266436439" sldId="365"/>
            <ac:spMk id="2" creationId="{81C45DA7-03FC-2989-53F0-4DC6B370D845}"/>
          </ac:spMkLst>
        </pc:spChg>
        <pc:spChg chg="del">
          <ac:chgData name="Louise Terryn" userId="d5113074-e324-4a91-9580-a75dcf8a08ea" providerId="ADAL" clId="{15197CC4-9F9C-47B4-99CF-40521ABC10A2}" dt="2025-01-08T11:52:00.567" v="10838" actId="478"/>
          <ac:spMkLst>
            <pc:docMk/>
            <pc:sldMk cId="4266436439" sldId="365"/>
            <ac:spMk id="3" creationId="{D0DC260C-9266-9017-3C45-40703AE5A63A}"/>
          </ac:spMkLst>
        </pc:spChg>
        <pc:spChg chg="add mod">
          <ac:chgData name="Louise Terryn" userId="d5113074-e324-4a91-9580-a75dcf8a08ea" providerId="ADAL" clId="{15197CC4-9F9C-47B4-99CF-40521ABC10A2}" dt="2025-01-08T12:46:45.792" v="13032" actId="14100"/>
          <ac:spMkLst>
            <pc:docMk/>
            <pc:sldMk cId="4266436439" sldId="365"/>
            <ac:spMk id="6" creationId="{414F6319-67C4-ED23-8B9A-F854B94F05E8}"/>
          </ac:spMkLst>
        </pc:spChg>
        <pc:spChg chg="mod">
          <ac:chgData name="Louise Terryn" userId="d5113074-e324-4a91-9580-a75dcf8a08ea" providerId="ADAL" clId="{15197CC4-9F9C-47B4-99CF-40521ABC10A2}" dt="2025-01-08T10:05:27.734" v="8925" actId="14100"/>
          <ac:spMkLst>
            <pc:docMk/>
            <pc:sldMk cId="4266436439" sldId="365"/>
            <ac:spMk id="7" creationId="{0BBA2DD2-057D-44A1-A423-4FDC7B4FED5B}"/>
          </ac:spMkLst>
        </pc:spChg>
        <pc:spChg chg="add mod">
          <ac:chgData name="Louise Terryn" userId="d5113074-e324-4a91-9580-a75dcf8a08ea" providerId="ADAL" clId="{15197CC4-9F9C-47B4-99CF-40521ABC10A2}" dt="2025-01-08T10:04:41.212" v="8839" actId="20577"/>
          <ac:spMkLst>
            <pc:docMk/>
            <pc:sldMk cId="4266436439" sldId="365"/>
            <ac:spMk id="9" creationId="{4584B3B0-7707-1889-46F6-FB6DBF3EBA34}"/>
          </ac:spMkLst>
        </pc:spChg>
        <pc:spChg chg="mod">
          <ac:chgData name="Louise Terryn" userId="d5113074-e324-4a91-9580-a75dcf8a08ea" providerId="ADAL" clId="{15197CC4-9F9C-47B4-99CF-40521ABC10A2}" dt="2025-01-08T10:04:32.954" v="8833" actId="1076"/>
          <ac:spMkLst>
            <pc:docMk/>
            <pc:sldMk cId="4266436439" sldId="365"/>
            <ac:spMk id="13" creationId="{A7F2A3BF-2F19-CEEA-4F97-683F448696A4}"/>
          </ac:spMkLst>
        </pc:spChg>
        <pc:picChg chg="add mod ord">
          <ac:chgData name="Louise Terryn" userId="d5113074-e324-4a91-9580-a75dcf8a08ea" providerId="ADAL" clId="{15197CC4-9F9C-47B4-99CF-40521ABC10A2}" dt="2025-01-08T10:04:29.573" v="8832" actId="167"/>
          <ac:picMkLst>
            <pc:docMk/>
            <pc:sldMk cId="4266436439" sldId="365"/>
            <ac:picMk id="5" creationId="{0B8405DA-45CB-17E6-E410-C058E43ABCCA}"/>
          </ac:picMkLst>
        </pc:picChg>
        <pc:picChg chg="del">
          <ac:chgData name="Louise Terryn" userId="d5113074-e324-4a91-9580-a75dcf8a08ea" providerId="ADAL" clId="{15197CC4-9F9C-47B4-99CF-40521ABC10A2}" dt="2025-01-08T10:04:22.906" v="8828" actId="478"/>
          <ac:picMkLst>
            <pc:docMk/>
            <pc:sldMk cId="4266436439" sldId="365"/>
            <ac:picMk id="6" creationId="{ADC87132-988F-9308-4FD4-21788157C49C}"/>
          </ac:picMkLst>
        </pc:picChg>
        <pc:picChg chg="add mod">
          <ac:chgData name="Louise Terryn" userId="d5113074-e324-4a91-9580-a75dcf8a08ea" providerId="ADAL" clId="{15197CC4-9F9C-47B4-99CF-40521ABC10A2}" dt="2025-01-08T10:07:25.458" v="8929" actId="1076"/>
          <ac:picMkLst>
            <pc:docMk/>
            <pc:sldMk cId="4266436439" sldId="365"/>
            <ac:picMk id="11" creationId="{C3BA75DD-DE54-1A22-BB6F-1FCE16CE9463}"/>
          </ac:picMkLst>
        </pc:picChg>
      </pc:sldChg>
      <pc:sldChg chg="modSp add mod">
        <pc:chgData name="Louise Terryn" userId="d5113074-e324-4a91-9580-a75dcf8a08ea" providerId="ADAL" clId="{15197CC4-9F9C-47B4-99CF-40521ABC10A2}" dt="2025-01-08T15:18:22.551" v="15541" actId="20577"/>
        <pc:sldMkLst>
          <pc:docMk/>
          <pc:sldMk cId="210998995" sldId="366"/>
        </pc:sldMkLst>
        <pc:spChg chg="mod">
          <ac:chgData name="Louise Terryn" userId="d5113074-e324-4a91-9580-a75dcf8a08ea" providerId="ADAL" clId="{15197CC4-9F9C-47B4-99CF-40521ABC10A2}" dt="2025-01-08T12:42:58.445" v="13024"/>
          <ac:spMkLst>
            <pc:docMk/>
            <pc:sldMk cId="210998995" sldId="366"/>
            <ac:spMk id="2" creationId="{D20B31D4-545A-B7F9-B6D1-28A0A182A1EE}"/>
          </ac:spMkLst>
        </pc:spChg>
        <pc:spChg chg="mod">
          <ac:chgData name="Louise Terryn" userId="d5113074-e324-4a91-9580-a75dcf8a08ea" providerId="ADAL" clId="{15197CC4-9F9C-47B4-99CF-40521ABC10A2}" dt="2025-01-08T15:18:22.551" v="15541" actId="20577"/>
          <ac:spMkLst>
            <pc:docMk/>
            <pc:sldMk cId="210998995" sldId="366"/>
            <ac:spMk id="5" creationId="{6876E814-6138-D1BE-D1B4-F07D99ADC18C}"/>
          </ac:spMkLst>
        </pc:spChg>
      </pc:sldChg>
      <pc:sldChg chg="addSp delSp modSp add mod ord">
        <pc:chgData name="Louise Terryn" userId="d5113074-e324-4a91-9580-a75dcf8a08ea" providerId="ADAL" clId="{15197CC4-9F9C-47B4-99CF-40521ABC10A2}" dt="2025-01-08T12:42:58.445" v="13024"/>
        <pc:sldMkLst>
          <pc:docMk/>
          <pc:sldMk cId="510825012" sldId="367"/>
        </pc:sldMkLst>
        <pc:spChg chg="mod">
          <ac:chgData name="Louise Terryn" userId="d5113074-e324-4a91-9580-a75dcf8a08ea" providerId="ADAL" clId="{15197CC4-9F9C-47B4-99CF-40521ABC10A2}" dt="2025-01-08T12:42:58.445" v="13024"/>
          <ac:spMkLst>
            <pc:docMk/>
            <pc:sldMk cId="510825012" sldId="367"/>
            <ac:spMk id="5" creationId="{1F16455D-C992-6FD4-EAA3-CB953E01CA7E}"/>
          </ac:spMkLst>
        </pc:spChg>
        <pc:spChg chg="mod">
          <ac:chgData name="Louise Terryn" userId="d5113074-e324-4a91-9580-a75dcf8a08ea" providerId="ADAL" clId="{15197CC4-9F9C-47B4-99CF-40521ABC10A2}" dt="2025-01-08T12:16:32.626" v="12432" actId="20577"/>
          <ac:spMkLst>
            <pc:docMk/>
            <pc:sldMk cId="510825012" sldId="367"/>
            <ac:spMk id="8" creationId="{25E405A3-74B5-F16A-A37A-F1028CF026C7}"/>
          </ac:spMkLst>
        </pc:spChg>
        <pc:spChg chg="del">
          <ac:chgData name="Louise Terryn" userId="d5113074-e324-4a91-9580-a75dcf8a08ea" providerId="ADAL" clId="{15197CC4-9F9C-47B4-99CF-40521ABC10A2}" dt="2025-01-08T12:06:13.985" v="12081" actId="478"/>
          <ac:spMkLst>
            <pc:docMk/>
            <pc:sldMk cId="510825012" sldId="367"/>
            <ac:spMk id="9" creationId="{AD7A479A-B384-F8C3-67E2-5F900C3D91BC}"/>
          </ac:spMkLst>
        </pc:spChg>
        <pc:spChg chg="del">
          <ac:chgData name="Louise Terryn" userId="d5113074-e324-4a91-9580-a75dcf8a08ea" providerId="ADAL" clId="{15197CC4-9F9C-47B4-99CF-40521ABC10A2}" dt="2025-01-08T12:06:11.624" v="12079" actId="478"/>
          <ac:spMkLst>
            <pc:docMk/>
            <pc:sldMk cId="510825012" sldId="367"/>
            <ac:spMk id="10" creationId="{B32D2230-F48E-09F7-97E0-28AA9207E365}"/>
          </ac:spMkLst>
        </pc:spChg>
        <pc:spChg chg="del">
          <ac:chgData name="Louise Terryn" userId="d5113074-e324-4a91-9580-a75dcf8a08ea" providerId="ADAL" clId="{15197CC4-9F9C-47B4-99CF-40521ABC10A2}" dt="2025-01-08T12:06:12.789" v="12080" actId="478"/>
          <ac:spMkLst>
            <pc:docMk/>
            <pc:sldMk cId="510825012" sldId="367"/>
            <ac:spMk id="12" creationId="{44FD2B47-410C-2668-F39E-06195EBD28DC}"/>
          </ac:spMkLst>
        </pc:spChg>
        <pc:spChg chg="add mod">
          <ac:chgData name="Louise Terryn" userId="d5113074-e324-4a91-9580-a75dcf8a08ea" providerId="ADAL" clId="{15197CC4-9F9C-47B4-99CF-40521ABC10A2}" dt="2025-01-08T12:15:50.802" v="12414" actId="1076"/>
          <ac:spMkLst>
            <pc:docMk/>
            <pc:sldMk cId="510825012" sldId="367"/>
            <ac:spMk id="14" creationId="{4517BBC9-29FD-C190-E280-ED731F7E0C3A}"/>
          </ac:spMkLst>
        </pc:spChg>
        <pc:spChg chg="mod">
          <ac:chgData name="Louise Terryn" userId="d5113074-e324-4a91-9580-a75dcf8a08ea" providerId="ADAL" clId="{15197CC4-9F9C-47B4-99CF-40521ABC10A2}" dt="2025-01-08T12:18:02.290" v="12471" actId="20577"/>
          <ac:spMkLst>
            <pc:docMk/>
            <pc:sldMk cId="510825012" sldId="367"/>
            <ac:spMk id="15" creationId="{F2C8DEF9-B7A5-930E-AE12-E2CF9638991C}"/>
          </ac:spMkLst>
        </pc:spChg>
        <pc:spChg chg="add mod">
          <ac:chgData name="Louise Terryn" userId="d5113074-e324-4a91-9580-a75dcf8a08ea" providerId="ADAL" clId="{15197CC4-9F9C-47B4-99CF-40521ABC10A2}" dt="2025-01-08T12:16:04.656" v="12422" actId="20577"/>
          <ac:spMkLst>
            <pc:docMk/>
            <pc:sldMk cId="510825012" sldId="367"/>
            <ac:spMk id="17" creationId="{7132B06A-7F42-F9CA-3766-7D02B995DD2A}"/>
          </ac:spMkLst>
        </pc:spChg>
        <pc:spChg chg="add mod">
          <ac:chgData name="Louise Terryn" userId="d5113074-e324-4a91-9580-a75dcf8a08ea" providerId="ADAL" clId="{15197CC4-9F9C-47B4-99CF-40521ABC10A2}" dt="2025-01-08T12:16:07.250" v="12424" actId="20577"/>
          <ac:spMkLst>
            <pc:docMk/>
            <pc:sldMk cId="510825012" sldId="367"/>
            <ac:spMk id="18" creationId="{F9DAFE61-2FAC-E78A-DE58-BFAB0C6DFBD4}"/>
          </ac:spMkLst>
        </pc:spChg>
        <pc:spChg chg="add mod">
          <ac:chgData name="Louise Terryn" userId="d5113074-e324-4a91-9580-a75dcf8a08ea" providerId="ADAL" clId="{15197CC4-9F9C-47B4-99CF-40521ABC10A2}" dt="2025-01-08T12:16:02.345" v="12420" actId="1076"/>
          <ac:spMkLst>
            <pc:docMk/>
            <pc:sldMk cId="510825012" sldId="367"/>
            <ac:spMk id="19" creationId="{24EEE5E3-C127-1D0B-09D2-A65D1873630D}"/>
          </ac:spMkLst>
        </pc:spChg>
        <pc:picChg chg="del">
          <ac:chgData name="Louise Terryn" userId="d5113074-e324-4a91-9580-a75dcf8a08ea" providerId="ADAL" clId="{15197CC4-9F9C-47B4-99CF-40521ABC10A2}" dt="2025-01-08T12:06:10.830" v="12078" actId="478"/>
          <ac:picMkLst>
            <pc:docMk/>
            <pc:sldMk cId="510825012" sldId="367"/>
            <ac:picMk id="2" creationId="{2610D472-58B0-F8DF-3D93-89CE33C8BD61}"/>
          </ac:picMkLst>
        </pc:picChg>
        <pc:picChg chg="add mod">
          <ac:chgData name="Louise Terryn" userId="d5113074-e324-4a91-9580-a75dcf8a08ea" providerId="ADAL" clId="{15197CC4-9F9C-47B4-99CF-40521ABC10A2}" dt="2025-01-08T12:11:32.511" v="12102" actId="1076"/>
          <ac:picMkLst>
            <pc:docMk/>
            <pc:sldMk cId="510825012" sldId="367"/>
            <ac:picMk id="6" creationId="{B68C89BA-47C4-5C7E-F81B-E25BC0F2EC53}"/>
          </ac:picMkLst>
        </pc:picChg>
        <pc:picChg chg="add mod">
          <ac:chgData name="Louise Terryn" userId="d5113074-e324-4a91-9580-a75dcf8a08ea" providerId="ADAL" clId="{15197CC4-9F9C-47B4-99CF-40521ABC10A2}" dt="2025-01-08T12:11:31.444" v="12101" actId="1076"/>
          <ac:picMkLst>
            <pc:docMk/>
            <pc:sldMk cId="510825012" sldId="367"/>
            <ac:picMk id="13" creationId="{5DF89908-BA09-3A95-6461-F2683D0258EF}"/>
          </ac:picMkLst>
        </pc:picChg>
        <pc:picChg chg="del">
          <ac:chgData name="Louise Terryn" userId="d5113074-e324-4a91-9580-a75dcf8a08ea" providerId="ADAL" clId="{15197CC4-9F9C-47B4-99CF-40521ABC10A2}" dt="2025-01-08T12:06:16.097" v="12082" actId="478"/>
          <ac:picMkLst>
            <pc:docMk/>
            <pc:sldMk cId="510825012" sldId="367"/>
            <ac:picMk id="16" creationId="{EA2C3007-960B-E02F-3CB4-AC71C42AB90C}"/>
          </ac:picMkLst>
        </pc:picChg>
      </pc:sldChg>
      <pc:sldChg chg="addSp delSp modSp add mod">
        <pc:chgData name="Louise Terryn" userId="d5113074-e324-4a91-9580-a75dcf8a08ea" providerId="ADAL" clId="{15197CC4-9F9C-47B4-99CF-40521ABC10A2}" dt="2025-01-08T12:42:58.445" v="13024"/>
        <pc:sldMkLst>
          <pc:docMk/>
          <pc:sldMk cId="2501796223" sldId="368"/>
        </pc:sldMkLst>
        <pc:spChg chg="mod">
          <ac:chgData name="Louise Terryn" userId="d5113074-e324-4a91-9580-a75dcf8a08ea" providerId="ADAL" clId="{15197CC4-9F9C-47B4-99CF-40521ABC10A2}" dt="2025-01-08T12:42:58.445" v="13024"/>
          <ac:spMkLst>
            <pc:docMk/>
            <pc:sldMk cId="2501796223" sldId="368"/>
            <ac:spMk id="5" creationId="{C586F4BA-A2CA-668F-EBB1-A290A754A09A}"/>
          </ac:spMkLst>
        </pc:spChg>
        <pc:spChg chg="del">
          <ac:chgData name="Louise Terryn" userId="d5113074-e324-4a91-9580-a75dcf8a08ea" providerId="ADAL" clId="{15197CC4-9F9C-47B4-99CF-40521ABC10A2}" dt="2025-01-08T12:21:59.105" v="12550" actId="478"/>
          <ac:spMkLst>
            <pc:docMk/>
            <pc:sldMk cId="2501796223" sldId="368"/>
            <ac:spMk id="7" creationId="{8BC1EBB5-A145-A33D-A5E1-4D03DC5C4E64}"/>
          </ac:spMkLst>
        </pc:spChg>
        <pc:spChg chg="mod">
          <ac:chgData name="Louise Terryn" userId="d5113074-e324-4a91-9580-a75dcf8a08ea" providerId="ADAL" clId="{15197CC4-9F9C-47B4-99CF-40521ABC10A2}" dt="2025-01-08T12:17:49.621" v="12447" actId="20577"/>
          <ac:spMkLst>
            <pc:docMk/>
            <pc:sldMk cId="2501796223" sldId="368"/>
            <ac:spMk id="8" creationId="{8AAA2664-F417-95B0-0A43-8FD170D2121E}"/>
          </ac:spMkLst>
        </pc:spChg>
        <pc:spChg chg="add mod">
          <ac:chgData name="Louise Terryn" userId="d5113074-e324-4a91-9580-a75dcf8a08ea" providerId="ADAL" clId="{15197CC4-9F9C-47B4-99CF-40521ABC10A2}" dt="2025-01-08T12:21:21.700" v="12528" actId="1076"/>
          <ac:spMkLst>
            <pc:docMk/>
            <pc:sldMk cId="2501796223" sldId="368"/>
            <ac:spMk id="9" creationId="{D07FD9EB-2895-7C07-6C41-364877887C70}"/>
          </ac:spMkLst>
        </pc:spChg>
        <pc:spChg chg="add mod">
          <ac:chgData name="Louise Terryn" userId="d5113074-e324-4a91-9580-a75dcf8a08ea" providerId="ADAL" clId="{15197CC4-9F9C-47B4-99CF-40521ABC10A2}" dt="2025-01-08T12:21:21.700" v="12528" actId="1076"/>
          <ac:spMkLst>
            <pc:docMk/>
            <pc:sldMk cId="2501796223" sldId="368"/>
            <ac:spMk id="10" creationId="{B20DB197-39E1-F489-F090-286AC7048259}"/>
          </ac:spMkLst>
        </pc:spChg>
        <pc:spChg chg="add mod">
          <ac:chgData name="Louise Terryn" userId="d5113074-e324-4a91-9580-a75dcf8a08ea" providerId="ADAL" clId="{15197CC4-9F9C-47B4-99CF-40521ABC10A2}" dt="2025-01-08T12:23:44.641" v="12835" actId="1076"/>
          <ac:spMkLst>
            <pc:docMk/>
            <pc:sldMk cId="2501796223" sldId="368"/>
            <ac:spMk id="14" creationId="{493BA586-9E09-36E4-301B-45DE7E3F7534}"/>
          </ac:spMkLst>
        </pc:spChg>
        <pc:spChg chg="mod">
          <ac:chgData name="Louise Terryn" userId="d5113074-e324-4a91-9580-a75dcf8a08ea" providerId="ADAL" clId="{15197CC4-9F9C-47B4-99CF-40521ABC10A2}" dt="2025-01-08T12:42:58.445" v="13024"/>
          <ac:spMkLst>
            <pc:docMk/>
            <pc:sldMk cId="2501796223" sldId="368"/>
            <ac:spMk id="15" creationId="{E3FF05C7-D90D-F92D-2D76-D991CE30A3A0}"/>
          </ac:spMkLst>
        </pc:spChg>
        <pc:spChg chg="add mod">
          <ac:chgData name="Louise Terryn" userId="d5113074-e324-4a91-9580-a75dcf8a08ea" providerId="ADAL" clId="{15197CC4-9F9C-47B4-99CF-40521ABC10A2}" dt="2025-01-08T12:23:44.641" v="12835" actId="1076"/>
          <ac:spMkLst>
            <pc:docMk/>
            <pc:sldMk cId="2501796223" sldId="368"/>
            <ac:spMk id="16" creationId="{E7169C5B-0BE3-38C3-1E16-F8B354165173}"/>
          </ac:spMkLst>
        </pc:spChg>
        <pc:spChg chg="add del mod">
          <ac:chgData name="Louise Terryn" userId="d5113074-e324-4a91-9580-a75dcf8a08ea" providerId="ADAL" clId="{15197CC4-9F9C-47B4-99CF-40521ABC10A2}" dt="2025-01-08T12:22:01.735" v="12551" actId="478"/>
          <ac:spMkLst>
            <pc:docMk/>
            <pc:sldMk cId="2501796223" sldId="368"/>
            <ac:spMk id="18" creationId="{15E3F8D6-743E-77B9-50F2-6580F9787739}"/>
          </ac:spMkLst>
        </pc:spChg>
        <pc:spChg chg="add mod">
          <ac:chgData name="Louise Terryn" userId="d5113074-e324-4a91-9580-a75dcf8a08ea" providerId="ADAL" clId="{15197CC4-9F9C-47B4-99CF-40521ABC10A2}" dt="2025-01-08T12:24:44.500" v="12845" actId="20577"/>
          <ac:spMkLst>
            <pc:docMk/>
            <pc:sldMk cId="2501796223" sldId="368"/>
            <ac:spMk id="23" creationId="{1D92E93D-F592-A69D-E17C-9E9B9414FB04}"/>
          </ac:spMkLst>
        </pc:spChg>
        <pc:picChg chg="add mod modCrop">
          <ac:chgData name="Louise Terryn" userId="d5113074-e324-4a91-9580-a75dcf8a08ea" providerId="ADAL" clId="{15197CC4-9F9C-47B4-99CF-40521ABC10A2}" dt="2025-01-08T12:21:21.700" v="12528" actId="1076"/>
          <ac:picMkLst>
            <pc:docMk/>
            <pc:sldMk cId="2501796223" sldId="368"/>
            <ac:picMk id="3" creationId="{B1BCB971-E651-159D-992E-75732F123E93}"/>
          </ac:picMkLst>
        </pc:picChg>
        <pc:picChg chg="del">
          <ac:chgData name="Louise Terryn" userId="d5113074-e324-4a91-9580-a75dcf8a08ea" providerId="ADAL" clId="{15197CC4-9F9C-47B4-99CF-40521ABC10A2}" dt="2025-01-08T12:16:23.939" v="12426" actId="478"/>
          <ac:picMkLst>
            <pc:docMk/>
            <pc:sldMk cId="2501796223" sldId="368"/>
            <ac:picMk id="6" creationId="{5475A274-CE57-A764-C18A-AE858243C69A}"/>
          </ac:picMkLst>
        </pc:picChg>
        <pc:picChg chg="add del mod">
          <ac:chgData name="Louise Terryn" userId="d5113074-e324-4a91-9580-a75dcf8a08ea" providerId="ADAL" clId="{15197CC4-9F9C-47B4-99CF-40521ABC10A2}" dt="2025-01-08T12:24:01.818" v="12836" actId="478"/>
          <ac:picMkLst>
            <pc:docMk/>
            <pc:sldMk cId="2501796223" sldId="368"/>
            <ac:picMk id="12" creationId="{625C7F07-9C7C-D87F-AA21-D901D629DFB5}"/>
          </ac:picMkLst>
        </pc:picChg>
        <pc:picChg chg="del mod modCrop">
          <ac:chgData name="Louise Terryn" userId="d5113074-e324-4a91-9580-a75dcf8a08ea" providerId="ADAL" clId="{15197CC4-9F9C-47B4-99CF-40521ABC10A2}" dt="2025-01-08T12:16:22.100" v="12425" actId="478"/>
          <ac:picMkLst>
            <pc:docMk/>
            <pc:sldMk cId="2501796223" sldId="368"/>
            <ac:picMk id="13" creationId="{16444956-95D5-DDED-5711-D9DFE66E0D9E}"/>
          </ac:picMkLst>
        </pc:picChg>
        <pc:picChg chg="add mod ord">
          <ac:chgData name="Louise Terryn" userId="d5113074-e324-4a91-9580-a75dcf8a08ea" providerId="ADAL" clId="{15197CC4-9F9C-47B4-99CF-40521ABC10A2}" dt="2025-01-08T12:24:11.371" v="12840" actId="1076"/>
          <ac:picMkLst>
            <pc:docMk/>
            <pc:sldMk cId="2501796223" sldId="368"/>
            <ac:picMk id="20" creationId="{F021BDFE-DEED-89C8-7ED3-63EFF12AA985}"/>
          </ac:picMkLst>
        </pc:picChg>
        <pc:picChg chg="add mod ord">
          <ac:chgData name="Louise Terryn" userId="d5113074-e324-4a91-9580-a75dcf8a08ea" providerId="ADAL" clId="{15197CC4-9F9C-47B4-99CF-40521ABC10A2}" dt="2025-01-08T12:24:48.725" v="12846" actId="167"/>
          <ac:picMkLst>
            <pc:docMk/>
            <pc:sldMk cId="2501796223" sldId="368"/>
            <ac:picMk id="22" creationId="{1C77C535-CA76-1C38-E427-368ECB1E2B22}"/>
          </ac:picMkLst>
        </pc:picChg>
      </pc:sldChg>
      <pc:sldChg chg="addSp delSp modSp add mod ord">
        <pc:chgData name="Louise Terryn" userId="d5113074-e324-4a91-9580-a75dcf8a08ea" providerId="ADAL" clId="{15197CC4-9F9C-47B4-99CF-40521ABC10A2}" dt="2025-01-08T12:42:58.445" v="13024"/>
        <pc:sldMkLst>
          <pc:docMk/>
          <pc:sldMk cId="137512309" sldId="369"/>
        </pc:sldMkLst>
        <pc:spChg chg="mod">
          <ac:chgData name="Louise Terryn" userId="d5113074-e324-4a91-9580-a75dcf8a08ea" providerId="ADAL" clId="{15197CC4-9F9C-47B4-99CF-40521ABC10A2}" dt="2025-01-08T12:42:58.445" v="13024"/>
          <ac:spMkLst>
            <pc:docMk/>
            <pc:sldMk cId="137512309" sldId="369"/>
            <ac:spMk id="5" creationId="{906A8270-9921-1A37-68D9-8828B16E2703}"/>
          </ac:spMkLst>
        </pc:spChg>
        <pc:spChg chg="mod">
          <ac:chgData name="Louise Terryn" userId="d5113074-e324-4a91-9580-a75dcf8a08ea" providerId="ADAL" clId="{15197CC4-9F9C-47B4-99CF-40521ABC10A2}" dt="2025-01-08T12:16:36.112" v="12436" actId="20577"/>
          <ac:spMkLst>
            <pc:docMk/>
            <pc:sldMk cId="137512309" sldId="369"/>
            <ac:spMk id="8" creationId="{602C6F6D-8464-CC4D-AB9E-6A018073D737}"/>
          </ac:spMkLst>
        </pc:spChg>
        <pc:spChg chg="add mod">
          <ac:chgData name="Louise Terryn" userId="d5113074-e324-4a91-9580-a75dcf8a08ea" providerId="ADAL" clId="{15197CC4-9F9C-47B4-99CF-40521ABC10A2}" dt="2025-01-08T12:14:48.672" v="12378" actId="1076"/>
          <ac:spMkLst>
            <pc:docMk/>
            <pc:sldMk cId="137512309" sldId="369"/>
            <ac:spMk id="9" creationId="{8FEC31A4-1C36-0AF5-F157-0871FB8EFAA3}"/>
          </ac:spMkLst>
        </pc:spChg>
        <pc:spChg chg="mod">
          <ac:chgData name="Louise Terryn" userId="d5113074-e324-4a91-9580-a75dcf8a08ea" providerId="ADAL" clId="{15197CC4-9F9C-47B4-99CF-40521ABC10A2}" dt="2025-01-08T12:25:21.786" v="12866" actId="20577"/>
          <ac:spMkLst>
            <pc:docMk/>
            <pc:sldMk cId="137512309" sldId="369"/>
            <ac:spMk id="15" creationId="{0C769C9B-1B92-F206-D318-076BB2AEE333}"/>
          </ac:spMkLst>
        </pc:spChg>
        <pc:picChg chg="add mod">
          <ac:chgData name="Louise Terryn" userId="d5113074-e324-4a91-9580-a75dcf8a08ea" providerId="ADAL" clId="{15197CC4-9F9C-47B4-99CF-40521ABC10A2}" dt="2025-01-08T12:14:39.821" v="12376" actId="14100"/>
          <ac:picMkLst>
            <pc:docMk/>
            <pc:sldMk cId="137512309" sldId="369"/>
            <ac:picMk id="3" creationId="{3065C0F6-B8D8-3FC6-CF71-CC7878F11359}"/>
          </ac:picMkLst>
        </pc:picChg>
        <pc:picChg chg="del">
          <ac:chgData name="Louise Terryn" userId="d5113074-e324-4a91-9580-a75dcf8a08ea" providerId="ADAL" clId="{15197CC4-9F9C-47B4-99CF-40521ABC10A2}" dt="2025-01-08T12:14:01.042" v="12265" actId="478"/>
          <ac:picMkLst>
            <pc:docMk/>
            <pc:sldMk cId="137512309" sldId="369"/>
            <ac:picMk id="6" creationId="{33D8C507-FA72-B384-394A-1CD4B2A90EDB}"/>
          </ac:picMkLst>
        </pc:picChg>
        <pc:picChg chg="del">
          <ac:chgData name="Louise Terryn" userId="d5113074-e324-4a91-9580-a75dcf8a08ea" providerId="ADAL" clId="{15197CC4-9F9C-47B4-99CF-40521ABC10A2}" dt="2025-01-08T12:14:00.297" v="12264" actId="478"/>
          <ac:picMkLst>
            <pc:docMk/>
            <pc:sldMk cId="137512309" sldId="369"/>
            <ac:picMk id="13" creationId="{AFD0213E-AEE8-A6E8-B64C-B10799955A4D}"/>
          </ac:picMkLst>
        </pc:picChg>
      </pc:sldChg>
      <pc:sldChg chg="addSp delSp modSp add mod">
        <pc:chgData name="Louise Terryn" userId="d5113074-e324-4a91-9580-a75dcf8a08ea" providerId="ADAL" clId="{15197CC4-9F9C-47B4-99CF-40521ABC10A2}" dt="2025-01-08T12:42:58.445" v="13024"/>
        <pc:sldMkLst>
          <pc:docMk/>
          <pc:sldMk cId="1696291384" sldId="370"/>
        </pc:sldMkLst>
        <pc:spChg chg="mod">
          <ac:chgData name="Louise Terryn" userId="d5113074-e324-4a91-9580-a75dcf8a08ea" providerId="ADAL" clId="{15197CC4-9F9C-47B4-99CF-40521ABC10A2}" dt="2025-01-08T12:42:58.445" v="13024"/>
          <ac:spMkLst>
            <pc:docMk/>
            <pc:sldMk cId="1696291384" sldId="370"/>
            <ac:spMk id="5" creationId="{2B74F48A-1DFE-377D-360E-03B8BD35E0C1}"/>
          </ac:spMkLst>
        </pc:spChg>
        <pc:spChg chg="del">
          <ac:chgData name="Louise Terryn" userId="d5113074-e324-4a91-9580-a75dcf8a08ea" providerId="ADAL" clId="{15197CC4-9F9C-47B4-99CF-40521ABC10A2}" dt="2025-01-08T12:25:09.816" v="12852" actId="478"/>
          <ac:spMkLst>
            <pc:docMk/>
            <pc:sldMk cId="1696291384" sldId="370"/>
            <ac:spMk id="9" creationId="{EE4AE6F6-139F-EB69-1579-77673C1126D0}"/>
          </ac:spMkLst>
        </pc:spChg>
        <pc:spChg chg="del">
          <ac:chgData name="Louise Terryn" userId="d5113074-e324-4a91-9580-a75dcf8a08ea" providerId="ADAL" clId="{15197CC4-9F9C-47B4-99CF-40521ABC10A2}" dt="2025-01-08T12:25:05.912" v="12848" actId="478"/>
          <ac:spMkLst>
            <pc:docMk/>
            <pc:sldMk cId="1696291384" sldId="370"/>
            <ac:spMk id="10" creationId="{315BF872-253A-2292-8C9F-8727FC1FF9E6}"/>
          </ac:spMkLst>
        </pc:spChg>
        <pc:spChg chg="del">
          <ac:chgData name="Louise Terryn" userId="d5113074-e324-4a91-9580-a75dcf8a08ea" providerId="ADAL" clId="{15197CC4-9F9C-47B4-99CF-40521ABC10A2}" dt="2025-01-08T12:25:05.912" v="12848" actId="478"/>
          <ac:spMkLst>
            <pc:docMk/>
            <pc:sldMk cId="1696291384" sldId="370"/>
            <ac:spMk id="14" creationId="{1B218148-BE61-9137-ADB1-324E02AAAB9C}"/>
          </ac:spMkLst>
        </pc:spChg>
        <pc:spChg chg="mod">
          <ac:chgData name="Louise Terryn" userId="d5113074-e324-4a91-9580-a75dcf8a08ea" providerId="ADAL" clId="{15197CC4-9F9C-47B4-99CF-40521ABC10A2}" dt="2025-01-08T12:28:54.607" v="13004" actId="207"/>
          <ac:spMkLst>
            <pc:docMk/>
            <pc:sldMk cId="1696291384" sldId="370"/>
            <ac:spMk id="15" creationId="{5708729F-8039-FB1D-3746-B9DD2E6521BB}"/>
          </ac:spMkLst>
        </pc:spChg>
        <pc:spChg chg="del">
          <ac:chgData name="Louise Terryn" userId="d5113074-e324-4a91-9580-a75dcf8a08ea" providerId="ADAL" clId="{15197CC4-9F9C-47B4-99CF-40521ABC10A2}" dt="2025-01-08T12:25:05.912" v="12848" actId="478"/>
          <ac:spMkLst>
            <pc:docMk/>
            <pc:sldMk cId="1696291384" sldId="370"/>
            <ac:spMk id="16" creationId="{19005233-C437-9896-AEB4-2782F234BA82}"/>
          </ac:spMkLst>
        </pc:spChg>
        <pc:spChg chg="del">
          <ac:chgData name="Louise Terryn" userId="d5113074-e324-4a91-9580-a75dcf8a08ea" providerId="ADAL" clId="{15197CC4-9F9C-47B4-99CF-40521ABC10A2}" dt="2025-01-08T12:25:11.208" v="12853" actId="478"/>
          <ac:spMkLst>
            <pc:docMk/>
            <pc:sldMk cId="1696291384" sldId="370"/>
            <ac:spMk id="23" creationId="{A1EE8365-C561-6854-7143-17C5E8B3D86C}"/>
          </ac:spMkLst>
        </pc:spChg>
        <pc:picChg chg="del">
          <ac:chgData name="Louise Terryn" userId="d5113074-e324-4a91-9580-a75dcf8a08ea" providerId="ADAL" clId="{15197CC4-9F9C-47B4-99CF-40521ABC10A2}" dt="2025-01-08T12:25:06.548" v="12849" actId="478"/>
          <ac:picMkLst>
            <pc:docMk/>
            <pc:sldMk cId="1696291384" sldId="370"/>
            <ac:picMk id="3" creationId="{D92156FB-AB6A-1001-70FB-7B2A29CCAC69}"/>
          </ac:picMkLst>
        </pc:picChg>
        <pc:picChg chg="add mod">
          <ac:chgData name="Louise Terryn" userId="d5113074-e324-4a91-9580-a75dcf8a08ea" providerId="ADAL" clId="{15197CC4-9F9C-47B4-99CF-40521ABC10A2}" dt="2025-01-08T12:29:10.273" v="13005" actId="1076"/>
          <ac:picMkLst>
            <pc:docMk/>
            <pc:sldMk cId="1696291384" sldId="370"/>
            <ac:picMk id="6" creationId="{50934E91-A1DE-2BDC-C719-2FA83D6C36BB}"/>
          </ac:picMkLst>
        </pc:picChg>
        <pc:picChg chg="del">
          <ac:chgData name="Louise Terryn" userId="d5113074-e324-4a91-9580-a75dcf8a08ea" providerId="ADAL" clId="{15197CC4-9F9C-47B4-99CF-40521ABC10A2}" dt="2025-01-08T12:25:07.136" v="12850" actId="478"/>
          <ac:picMkLst>
            <pc:docMk/>
            <pc:sldMk cId="1696291384" sldId="370"/>
            <ac:picMk id="20" creationId="{4440B49E-D2DC-03A0-680C-472B709D7881}"/>
          </ac:picMkLst>
        </pc:picChg>
        <pc:picChg chg="del">
          <ac:chgData name="Louise Terryn" userId="d5113074-e324-4a91-9580-a75dcf8a08ea" providerId="ADAL" clId="{15197CC4-9F9C-47B4-99CF-40521ABC10A2}" dt="2025-01-08T12:25:07.677" v="12851" actId="478"/>
          <ac:picMkLst>
            <pc:docMk/>
            <pc:sldMk cId="1696291384" sldId="370"/>
            <ac:picMk id="22" creationId="{7A80A138-2568-7430-89A1-D8C9E43A2236}"/>
          </ac:picMkLst>
        </pc:picChg>
      </pc:sldChg>
      <pc:sldChg chg="addSp delSp modSp add mod">
        <pc:chgData name="Louise Terryn" userId="d5113074-e324-4a91-9580-a75dcf8a08ea" providerId="ADAL" clId="{15197CC4-9F9C-47B4-99CF-40521ABC10A2}" dt="2025-01-08T13:06:10.324" v="13759" actId="20577"/>
        <pc:sldMkLst>
          <pc:docMk/>
          <pc:sldMk cId="1149465621" sldId="371"/>
        </pc:sldMkLst>
        <pc:spChg chg="del">
          <ac:chgData name="Louise Terryn" userId="d5113074-e324-4a91-9580-a75dcf8a08ea" providerId="ADAL" clId="{15197CC4-9F9C-47B4-99CF-40521ABC10A2}" dt="2025-01-08T12:58:12.515" v="13359" actId="478"/>
          <ac:spMkLst>
            <pc:docMk/>
            <pc:sldMk cId="1149465621" sldId="371"/>
            <ac:spMk id="5" creationId="{3596AA9B-F94A-14F0-13D9-72CA782FC75C}"/>
          </ac:spMkLst>
        </pc:spChg>
        <pc:spChg chg="mod">
          <ac:chgData name="Louise Terryn" userId="d5113074-e324-4a91-9580-a75dcf8a08ea" providerId="ADAL" clId="{15197CC4-9F9C-47B4-99CF-40521ABC10A2}" dt="2025-01-08T13:06:10.324" v="13759" actId="20577"/>
          <ac:spMkLst>
            <pc:docMk/>
            <pc:sldMk cId="1149465621" sldId="371"/>
            <ac:spMk id="7" creationId="{52BA6A2C-7A57-6166-1110-F3DAD35729C4}"/>
          </ac:spMkLst>
        </pc:spChg>
        <pc:spChg chg="add mod">
          <ac:chgData name="Louise Terryn" userId="d5113074-e324-4a91-9580-a75dcf8a08ea" providerId="ADAL" clId="{15197CC4-9F9C-47B4-99CF-40521ABC10A2}" dt="2025-01-08T12:58:17.941" v="13360"/>
          <ac:spMkLst>
            <pc:docMk/>
            <pc:sldMk cId="1149465621" sldId="371"/>
            <ac:spMk id="9" creationId="{67B5BC1C-0266-0D90-D58C-0928CFE4F635}"/>
          </ac:spMkLst>
        </pc:spChg>
        <pc:spChg chg="add mod">
          <ac:chgData name="Louise Terryn" userId="d5113074-e324-4a91-9580-a75dcf8a08ea" providerId="ADAL" clId="{15197CC4-9F9C-47B4-99CF-40521ABC10A2}" dt="2025-01-08T13:02:07.572" v="13584" actId="1036"/>
          <ac:spMkLst>
            <pc:docMk/>
            <pc:sldMk cId="1149465621" sldId="371"/>
            <ac:spMk id="14" creationId="{49923ABF-0836-4742-39E3-CD2C492E525F}"/>
          </ac:spMkLst>
        </pc:spChg>
        <pc:spChg chg="add mod">
          <ac:chgData name="Louise Terryn" userId="d5113074-e324-4a91-9580-a75dcf8a08ea" providerId="ADAL" clId="{15197CC4-9F9C-47B4-99CF-40521ABC10A2}" dt="2025-01-08T13:02:00.938" v="13578" actId="1076"/>
          <ac:spMkLst>
            <pc:docMk/>
            <pc:sldMk cId="1149465621" sldId="371"/>
            <ac:spMk id="15" creationId="{0885095C-1A18-9286-DA6C-2CB662D6B8A5}"/>
          </ac:spMkLst>
        </pc:spChg>
        <pc:spChg chg="add mod">
          <ac:chgData name="Louise Terryn" userId="d5113074-e324-4a91-9580-a75dcf8a08ea" providerId="ADAL" clId="{15197CC4-9F9C-47B4-99CF-40521ABC10A2}" dt="2025-01-08T13:02:31.333" v="13590" actId="1076"/>
          <ac:spMkLst>
            <pc:docMk/>
            <pc:sldMk cId="1149465621" sldId="371"/>
            <ac:spMk id="16" creationId="{665D820D-AFFA-333F-1560-207774912835}"/>
          </ac:spMkLst>
        </pc:spChg>
        <pc:spChg chg="add del mod">
          <ac:chgData name="Louise Terryn" userId="d5113074-e324-4a91-9580-a75dcf8a08ea" providerId="ADAL" clId="{15197CC4-9F9C-47B4-99CF-40521ABC10A2}" dt="2025-01-08T13:02:53.245" v="13599" actId="20577"/>
          <ac:spMkLst>
            <pc:docMk/>
            <pc:sldMk cId="1149465621" sldId="371"/>
            <ac:spMk id="17" creationId="{E4A3F0EB-9D93-0762-3CBB-CD270A18AD8F}"/>
          </ac:spMkLst>
        </pc:spChg>
        <pc:spChg chg="add mod">
          <ac:chgData name="Louise Terryn" userId="d5113074-e324-4a91-9580-a75dcf8a08ea" providerId="ADAL" clId="{15197CC4-9F9C-47B4-99CF-40521ABC10A2}" dt="2025-01-08T13:02:56.281" v="13601" actId="20577"/>
          <ac:spMkLst>
            <pc:docMk/>
            <pc:sldMk cId="1149465621" sldId="371"/>
            <ac:spMk id="18" creationId="{F0A33DF1-6F48-DFA9-2ED0-49E507E8A02A}"/>
          </ac:spMkLst>
        </pc:spChg>
        <pc:spChg chg="add mod">
          <ac:chgData name="Louise Terryn" userId="d5113074-e324-4a91-9580-a75dcf8a08ea" providerId="ADAL" clId="{15197CC4-9F9C-47B4-99CF-40521ABC10A2}" dt="2025-01-08T13:04:31.747" v="13735" actId="1076"/>
          <ac:spMkLst>
            <pc:docMk/>
            <pc:sldMk cId="1149465621" sldId="371"/>
            <ac:spMk id="19" creationId="{1844BFE8-710B-BF9D-83B7-0F8623A4D9E8}"/>
          </ac:spMkLst>
        </pc:spChg>
        <pc:picChg chg="del">
          <ac:chgData name="Louise Terryn" userId="d5113074-e324-4a91-9580-a75dcf8a08ea" providerId="ADAL" clId="{15197CC4-9F9C-47B4-99CF-40521ABC10A2}" dt="2025-01-08T12:58:07.200" v="13358" actId="478"/>
          <ac:picMkLst>
            <pc:docMk/>
            <pc:sldMk cId="1149465621" sldId="371"/>
            <ac:picMk id="2" creationId="{6C3EB7FC-9D35-5389-384B-D5F03F63CC91}"/>
          </ac:picMkLst>
        </pc:picChg>
        <pc:picChg chg="add mod">
          <ac:chgData name="Louise Terryn" userId="d5113074-e324-4a91-9580-a75dcf8a08ea" providerId="ADAL" clId="{15197CC4-9F9C-47B4-99CF-40521ABC10A2}" dt="2025-01-08T12:58:17.941" v="13360"/>
          <ac:picMkLst>
            <pc:docMk/>
            <pc:sldMk cId="1149465621" sldId="371"/>
            <ac:picMk id="3" creationId="{5E436566-D405-877C-EB45-3CAB279850E3}"/>
          </ac:picMkLst>
        </pc:picChg>
        <pc:picChg chg="add mod">
          <ac:chgData name="Louise Terryn" userId="d5113074-e324-4a91-9580-a75dcf8a08ea" providerId="ADAL" clId="{15197CC4-9F9C-47B4-99CF-40521ABC10A2}" dt="2025-01-08T13:01:30.224" v="13567" actId="1076"/>
          <ac:picMkLst>
            <pc:docMk/>
            <pc:sldMk cId="1149465621" sldId="371"/>
            <ac:picMk id="11" creationId="{0E2DE231-F3B0-AF19-7A3E-5FA6C9EC2CE1}"/>
          </ac:picMkLst>
        </pc:picChg>
        <pc:picChg chg="add mod">
          <ac:chgData name="Louise Terryn" userId="d5113074-e324-4a91-9580-a75dcf8a08ea" providerId="ADAL" clId="{15197CC4-9F9C-47B4-99CF-40521ABC10A2}" dt="2025-01-08T13:01:22.768" v="13565" actId="1076"/>
          <ac:picMkLst>
            <pc:docMk/>
            <pc:sldMk cId="1149465621" sldId="371"/>
            <ac:picMk id="13" creationId="{0967D588-C766-6C9D-C464-C1AE3272DD77}"/>
          </ac:picMkLst>
        </pc:picChg>
      </pc:sldChg>
      <pc:sldChg chg="modSp add mod ord">
        <pc:chgData name="Louise Terryn" userId="d5113074-e324-4a91-9580-a75dcf8a08ea" providerId="ADAL" clId="{15197CC4-9F9C-47B4-99CF-40521ABC10A2}" dt="2025-01-08T14:42:20.108" v="15048" actId="20577"/>
        <pc:sldMkLst>
          <pc:docMk/>
          <pc:sldMk cId="2137946900" sldId="372"/>
        </pc:sldMkLst>
        <pc:spChg chg="mod">
          <ac:chgData name="Louise Terryn" userId="d5113074-e324-4a91-9580-a75dcf8a08ea" providerId="ADAL" clId="{15197CC4-9F9C-47B4-99CF-40521ABC10A2}" dt="2025-01-08T14:42:20.108" v="15048" actId="20577"/>
          <ac:spMkLst>
            <pc:docMk/>
            <pc:sldMk cId="2137946900" sldId="372"/>
            <ac:spMk id="7" creationId="{26FB27BF-0375-537B-FFBB-BECC672B69D8}"/>
          </ac:spMkLst>
        </pc:spChg>
      </pc:sldChg>
      <pc:sldChg chg="addSp delSp modSp new del mod modClrScheme chgLayout">
        <pc:chgData name="Louise Terryn" userId="d5113074-e324-4a91-9580-a75dcf8a08ea" providerId="ADAL" clId="{15197CC4-9F9C-47B4-99CF-40521ABC10A2}" dt="2025-01-08T13:42:20.435" v="14516" actId="47"/>
        <pc:sldMkLst>
          <pc:docMk/>
          <pc:sldMk cId="3726033721" sldId="373"/>
        </pc:sldMkLst>
        <pc:spChg chg="del">
          <ac:chgData name="Louise Terryn" userId="d5113074-e324-4a91-9580-a75dcf8a08ea" providerId="ADAL" clId="{15197CC4-9F9C-47B4-99CF-40521ABC10A2}" dt="2025-01-08T13:16:37.736" v="14084" actId="700"/>
          <ac:spMkLst>
            <pc:docMk/>
            <pc:sldMk cId="3726033721" sldId="373"/>
            <ac:spMk id="2" creationId="{7C5BF8F8-7E86-A98C-1DFF-B2B14C1C6980}"/>
          </ac:spMkLst>
        </pc:spChg>
        <pc:spChg chg="del mod ord">
          <ac:chgData name="Louise Terryn" userId="d5113074-e324-4a91-9580-a75dcf8a08ea" providerId="ADAL" clId="{15197CC4-9F9C-47B4-99CF-40521ABC10A2}" dt="2025-01-08T13:23:38.022" v="14203" actId="478"/>
          <ac:spMkLst>
            <pc:docMk/>
            <pc:sldMk cId="3726033721" sldId="373"/>
            <ac:spMk id="3" creationId="{662FFC28-A75E-B04B-30C3-BC526ACF2732}"/>
          </ac:spMkLst>
        </pc:spChg>
        <pc:spChg chg="mod ord">
          <ac:chgData name="Louise Terryn" userId="d5113074-e324-4a91-9580-a75dcf8a08ea" providerId="ADAL" clId="{15197CC4-9F9C-47B4-99CF-40521ABC10A2}" dt="2025-01-08T13:16:37.736" v="14084" actId="700"/>
          <ac:spMkLst>
            <pc:docMk/>
            <pc:sldMk cId="3726033721" sldId="373"/>
            <ac:spMk id="4" creationId="{AD9079FF-AAED-7887-106B-43FA0664C04A}"/>
          </ac:spMkLst>
        </pc:spChg>
        <pc:spChg chg="del">
          <ac:chgData name="Louise Terryn" userId="d5113074-e324-4a91-9580-a75dcf8a08ea" providerId="ADAL" clId="{15197CC4-9F9C-47B4-99CF-40521ABC10A2}" dt="2025-01-08T13:16:37.736" v="14084" actId="700"/>
          <ac:spMkLst>
            <pc:docMk/>
            <pc:sldMk cId="3726033721" sldId="373"/>
            <ac:spMk id="5" creationId="{ED68C1D1-7FB3-18BE-55DF-14A068363448}"/>
          </ac:spMkLst>
        </pc:spChg>
        <pc:spChg chg="add mod">
          <ac:chgData name="Louise Terryn" userId="d5113074-e324-4a91-9580-a75dcf8a08ea" providerId="ADAL" clId="{15197CC4-9F9C-47B4-99CF-40521ABC10A2}" dt="2025-01-08T13:25:17.068" v="14226" actId="20577"/>
          <ac:spMkLst>
            <pc:docMk/>
            <pc:sldMk cId="3726033721" sldId="373"/>
            <ac:spMk id="11" creationId="{F476414C-B5FF-3169-A958-55EF57FF265D}"/>
          </ac:spMkLst>
        </pc:spChg>
        <pc:spChg chg="add del mod">
          <ac:chgData name="Louise Terryn" userId="d5113074-e324-4a91-9580-a75dcf8a08ea" providerId="ADAL" clId="{15197CC4-9F9C-47B4-99CF-40521ABC10A2}" dt="2025-01-08T13:21:48.604" v="14149" actId="478"/>
          <ac:spMkLst>
            <pc:docMk/>
            <pc:sldMk cId="3726033721" sldId="373"/>
            <ac:spMk id="12" creationId="{862E1863-F957-3189-FA23-E1B1CFBD393E}"/>
          </ac:spMkLst>
        </pc:spChg>
        <pc:spChg chg="add del mod">
          <ac:chgData name="Louise Terryn" userId="d5113074-e324-4a91-9580-a75dcf8a08ea" providerId="ADAL" clId="{15197CC4-9F9C-47B4-99CF-40521ABC10A2}" dt="2025-01-08T13:21:57.178" v="14152" actId="478"/>
          <ac:spMkLst>
            <pc:docMk/>
            <pc:sldMk cId="3726033721" sldId="373"/>
            <ac:spMk id="13" creationId="{B2D1874C-FFDA-A193-4F5A-494A7D509E5A}"/>
          </ac:spMkLst>
        </pc:spChg>
        <pc:spChg chg="add mod">
          <ac:chgData name="Louise Terryn" userId="d5113074-e324-4a91-9580-a75dcf8a08ea" providerId="ADAL" clId="{15197CC4-9F9C-47B4-99CF-40521ABC10A2}" dt="2025-01-08T13:24:27.750" v="14218" actId="20577"/>
          <ac:spMkLst>
            <pc:docMk/>
            <pc:sldMk cId="3726033721" sldId="373"/>
            <ac:spMk id="14" creationId="{DEB86EC1-B1B3-A5F1-8275-6277365F56A6}"/>
          </ac:spMkLst>
        </pc:spChg>
        <pc:spChg chg="add mod">
          <ac:chgData name="Louise Terryn" userId="d5113074-e324-4a91-9580-a75dcf8a08ea" providerId="ADAL" clId="{15197CC4-9F9C-47B4-99CF-40521ABC10A2}" dt="2025-01-08T13:32:57.297" v="14348" actId="1076"/>
          <ac:spMkLst>
            <pc:docMk/>
            <pc:sldMk cId="3726033721" sldId="373"/>
            <ac:spMk id="15" creationId="{FF4B691F-4C42-F50F-CAC3-86C510465375}"/>
          </ac:spMkLst>
        </pc:spChg>
        <pc:spChg chg="add mod">
          <ac:chgData name="Louise Terryn" userId="d5113074-e324-4a91-9580-a75dcf8a08ea" providerId="ADAL" clId="{15197CC4-9F9C-47B4-99CF-40521ABC10A2}" dt="2025-01-08T13:32:57.297" v="14348" actId="1076"/>
          <ac:spMkLst>
            <pc:docMk/>
            <pc:sldMk cId="3726033721" sldId="373"/>
            <ac:spMk id="16" creationId="{BEF8AC33-B859-452D-E298-9473BC274451}"/>
          </ac:spMkLst>
        </pc:spChg>
        <pc:spChg chg="add mod">
          <ac:chgData name="Louise Terryn" userId="d5113074-e324-4a91-9580-a75dcf8a08ea" providerId="ADAL" clId="{15197CC4-9F9C-47B4-99CF-40521ABC10A2}" dt="2025-01-08T13:30:42.450" v="14299" actId="6549"/>
          <ac:spMkLst>
            <pc:docMk/>
            <pc:sldMk cId="3726033721" sldId="373"/>
            <ac:spMk id="21" creationId="{86F43201-CC2C-56DB-1C47-338A0052C672}"/>
          </ac:spMkLst>
        </pc:spChg>
        <pc:spChg chg="add mod">
          <ac:chgData name="Louise Terryn" userId="d5113074-e324-4a91-9580-a75dcf8a08ea" providerId="ADAL" clId="{15197CC4-9F9C-47B4-99CF-40521ABC10A2}" dt="2025-01-08T13:30:45.595" v="14300" actId="20577"/>
          <ac:spMkLst>
            <pc:docMk/>
            <pc:sldMk cId="3726033721" sldId="373"/>
            <ac:spMk id="22" creationId="{95B2722D-85C8-BF62-FCFB-42EA95B73F3B}"/>
          </ac:spMkLst>
        </pc:spChg>
        <pc:spChg chg="add mod">
          <ac:chgData name="Louise Terryn" userId="d5113074-e324-4a91-9580-a75dcf8a08ea" providerId="ADAL" clId="{15197CC4-9F9C-47B4-99CF-40521ABC10A2}" dt="2025-01-08T13:24:16.377" v="14215" actId="1076"/>
          <ac:spMkLst>
            <pc:docMk/>
            <pc:sldMk cId="3726033721" sldId="373"/>
            <ac:spMk id="23" creationId="{466280B7-CCAC-ADDD-FE14-20CCF50CD5EA}"/>
          </ac:spMkLst>
        </pc:spChg>
        <pc:spChg chg="add mod">
          <ac:chgData name="Louise Terryn" userId="d5113074-e324-4a91-9580-a75dcf8a08ea" providerId="ADAL" clId="{15197CC4-9F9C-47B4-99CF-40521ABC10A2}" dt="2025-01-08T13:24:23.676" v="14217" actId="1076"/>
          <ac:spMkLst>
            <pc:docMk/>
            <pc:sldMk cId="3726033721" sldId="373"/>
            <ac:spMk id="24" creationId="{EBCED3B1-3C59-EB3D-0849-6F71F6455A28}"/>
          </ac:spMkLst>
        </pc:spChg>
        <pc:spChg chg="add del mod">
          <ac:chgData name="Louise Terryn" userId="d5113074-e324-4a91-9580-a75dcf8a08ea" providerId="ADAL" clId="{15197CC4-9F9C-47B4-99CF-40521ABC10A2}" dt="2025-01-08T13:24:32.046" v="14220" actId="478"/>
          <ac:spMkLst>
            <pc:docMk/>
            <pc:sldMk cId="3726033721" sldId="373"/>
            <ac:spMk id="25" creationId="{8B8A2CAB-03DB-FF62-6250-9572CBE8DE92}"/>
          </ac:spMkLst>
        </pc:spChg>
        <pc:spChg chg="add mod">
          <ac:chgData name="Louise Terryn" userId="d5113074-e324-4a91-9580-a75dcf8a08ea" providerId="ADAL" clId="{15197CC4-9F9C-47B4-99CF-40521ABC10A2}" dt="2025-01-08T13:29:52.300" v="14287" actId="1076"/>
          <ac:spMkLst>
            <pc:docMk/>
            <pc:sldMk cId="3726033721" sldId="373"/>
            <ac:spMk id="29" creationId="{54617B61-92EA-22C1-AF70-EE15E6A26F0E}"/>
          </ac:spMkLst>
        </pc:spChg>
        <pc:spChg chg="add del mod">
          <ac:chgData name="Louise Terryn" userId="d5113074-e324-4a91-9580-a75dcf8a08ea" providerId="ADAL" clId="{15197CC4-9F9C-47B4-99CF-40521ABC10A2}" dt="2025-01-08T13:29:45.360" v="14285" actId="478"/>
          <ac:spMkLst>
            <pc:docMk/>
            <pc:sldMk cId="3726033721" sldId="373"/>
            <ac:spMk id="30" creationId="{5B44E5DD-727A-6BFE-647D-5F8F0F67579E}"/>
          </ac:spMkLst>
        </pc:spChg>
        <pc:spChg chg="add mod">
          <ac:chgData name="Louise Terryn" userId="d5113074-e324-4a91-9580-a75dcf8a08ea" providerId="ADAL" clId="{15197CC4-9F9C-47B4-99CF-40521ABC10A2}" dt="2025-01-08T13:37:26.512" v="14460" actId="1076"/>
          <ac:spMkLst>
            <pc:docMk/>
            <pc:sldMk cId="3726033721" sldId="373"/>
            <ac:spMk id="31" creationId="{353B7084-7D34-2F06-D827-DA62D6EB1951}"/>
          </ac:spMkLst>
        </pc:spChg>
        <pc:spChg chg="add del mod">
          <ac:chgData name="Louise Terryn" userId="d5113074-e324-4a91-9580-a75dcf8a08ea" providerId="ADAL" clId="{15197CC4-9F9C-47B4-99CF-40521ABC10A2}" dt="2025-01-08T13:29:48.892" v="14286" actId="478"/>
          <ac:spMkLst>
            <pc:docMk/>
            <pc:sldMk cId="3726033721" sldId="373"/>
            <ac:spMk id="32" creationId="{D2841F2C-485F-08A1-751D-6BBBEF68540F}"/>
          </ac:spMkLst>
        </pc:spChg>
        <pc:spChg chg="add mod">
          <ac:chgData name="Louise Terryn" userId="d5113074-e324-4a91-9580-a75dcf8a08ea" providerId="ADAL" clId="{15197CC4-9F9C-47B4-99CF-40521ABC10A2}" dt="2025-01-08T13:37:44.661" v="14467" actId="1076"/>
          <ac:spMkLst>
            <pc:docMk/>
            <pc:sldMk cId="3726033721" sldId="373"/>
            <ac:spMk id="33" creationId="{3DEA9423-A566-7D23-F929-5F05AC527DB6}"/>
          </ac:spMkLst>
        </pc:spChg>
        <pc:spChg chg="add mod">
          <ac:chgData name="Louise Terryn" userId="d5113074-e324-4a91-9580-a75dcf8a08ea" providerId="ADAL" clId="{15197CC4-9F9C-47B4-99CF-40521ABC10A2}" dt="2025-01-08T13:30:17.803" v="14298" actId="1076"/>
          <ac:spMkLst>
            <pc:docMk/>
            <pc:sldMk cId="3726033721" sldId="373"/>
            <ac:spMk id="34" creationId="{490BA99A-F080-D8C7-F6C1-D6672765E8C5}"/>
          </ac:spMkLst>
        </pc:spChg>
        <pc:spChg chg="add del mod">
          <ac:chgData name="Louise Terryn" userId="d5113074-e324-4a91-9580-a75dcf8a08ea" providerId="ADAL" clId="{15197CC4-9F9C-47B4-99CF-40521ABC10A2}" dt="2025-01-08T13:29:37.801" v="14283" actId="478"/>
          <ac:spMkLst>
            <pc:docMk/>
            <pc:sldMk cId="3726033721" sldId="373"/>
            <ac:spMk id="35" creationId="{CEDE118B-B01F-8A6E-5B4E-26EAC6B548F1}"/>
          </ac:spMkLst>
        </pc:spChg>
        <pc:spChg chg="add mod">
          <ac:chgData name="Louise Terryn" userId="d5113074-e324-4a91-9580-a75dcf8a08ea" providerId="ADAL" clId="{15197CC4-9F9C-47B4-99CF-40521ABC10A2}" dt="2025-01-08T13:37:20.579" v="14459" actId="1076"/>
          <ac:spMkLst>
            <pc:docMk/>
            <pc:sldMk cId="3726033721" sldId="373"/>
            <ac:spMk id="36" creationId="{EE21B386-C284-9194-01BB-76EC4B430F06}"/>
          </ac:spMkLst>
        </pc:spChg>
        <pc:spChg chg="add mod">
          <ac:chgData name="Louise Terryn" userId="d5113074-e324-4a91-9580-a75dcf8a08ea" providerId="ADAL" clId="{15197CC4-9F9C-47B4-99CF-40521ABC10A2}" dt="2025-01-08T13:32:57.297" v="14348" actId="1076"/>
          <ac:spMkLst>
            <pc:docMk/>
            <pc:sldMk cId="3726033721" sldId="373"/>
            <ac:spMk id="37" creationId="{99F9EA70-938F-E77D-5094-F18315776310}"/>
          </ac:spMkLst>
        </pc:spChg>
        <pc:spChg chg="add mod">
          <ac:chgData name="Louise Terryn" userId="d5113074-e324-4a91-9580-a75dcf8a08ea" providerId="ADAL" clId="{15197CC4-9F9C-47B4-99CF-40521ABC10A2}" dt="2025-01-08T13:30:51.436" v="14302" actId="1076"/>
          <ac:spMkLst>
            <pc:docMk/>
            <pc:sldMk cId="3726033721" sldId="373"/>
            <ac:spMk id="38" creationId="{CD4FD440-E775-6FA0-9C7E-D25FB1890DAF}"/>
          </ac:spMkLst>
        </pc:spChg>
        <pc:spChg chg="add mod">
          <ac:chgData name="Louise Terryn" userId="d5113074-e324-4a91-9580-a75dcf8a08ea" providerId="ADAL" clId="{15197CC4-9F9C-47B4-99CF-40521ABC10A2}" dt="2025-01-08T13:30:56.954" v="14304" actId="1076"/>
          <ac:spMkLst>
            <pc:docMk/>
            <pc:sldMk cId="3726033721" sldId="373"/>
            <ac:spMk id="39" creationId="{ED8D0AC6-6244-4972-77D7-6E475668058E}"/>
          </ac:spMkLst>
        </pc:spChg>
        <pc:spChg chg="add mod">
          <ac:chgData name="Louise Terryn" userId="d5113074-e324-4a91-9580-a75dcf8a08ea" providerId="ADAL" clId="{15197CC4-9F9C-47B4-99CF-40521ABC10A2}" dt="2025-01-08T13:31:05.581" v="14308" actId="1076"/>
          <ac:spMkLst>
            <pc:docMk/>
            <pc:sldMk cId="3726033721" sldId="373"/>
            <ac:spMk id="40" creationId="{C59EC79B-889D-3FF0-81BD-F78207E2E21D}"/>
          </ac:spMkLst>
        </pc:spChg>
        <pc:spChg chg="add mod">
          <ac:chgData name="Louise Terryn" userId="d5113074-e324-4a91-9580-a75dcf8a08ea" providerId="ADAL" clId="{15197CC4-9F9C-47B4-99CF-40521ABC10A2}" dt="2025-01-08T13:31:12.261" v="14310" actId="1076"/>
          <ac:spMkLst>
            <pc:docMk/>
            <pc:sldMk cId="3726033721" sldId="373"/>
            <ac:spMk id="41" creationId="{F12A988C-5C66-FA7B-6545-C9A9DFD537ED}"/>
          </ac:spMkLst>
        </pc:spChg>
        <pc:spChg chg="add mod">
          <ac:chgData name="Louise Terryn" userId="d5113074-e324-4a91-9580-a75dcf8a08ea" providerId="ADAL" clId="{15197CC4-9F9C-47B4-99CF-40521ABC10A2}" dt="2025-01-08T13:31:16.273" v="14312" actId="1076"/>
          <ac:spMkLst>
            <pc:docMk/>
            <pc:sldMk cId="3726033721" sldId="373"/>
            <ac:spMk id="42" creationId="{825F7339-A54D-C2A2-30CC-EFA8C01FB3F5}"/>
          </ac:spMkLst>
        </pc:spChg>
        <pc:spChg chg="add mod">
          <ac:chgData name="Louise Terryn" userId="d5113074-e324-4a91-9580-a75dcf8a08ea" providerId="ADAL" clId="{15197CC4-9F9C-47B4-99CF-40521ABC10A2}" dt="2025-01-08T13:31:21.170" v="14314" actId="1076"/>
          <ac:spMkLst>
            <pc:docMk/>
            <pc:sldMk cId="3726033721" sldId="373"/>
            <ac:spMk id="43" creationId="{9581A4CF-C2AA-CA48-52E8-C424C7D436FC}"/>
          </ac:spMkLst>
        </pc:spChg>
        <pc:spChg chg="add mod">
          <ac:chgData name="Louise Terryn" userId="d5113074-e324-4a91-9580-a75dcf8a08ea" providerId="ADAL" clId="{15197CC4-9F9C-47B4-99CF-40521ABC10A2}" dt="2025-01-08T13:31:25.178" v="14316" actId="1076"/>
          <ac:spMkLst>
            <pc:docMk/>
            <pc:sldMk cId="3726033721" sldId="373"/>
            <ac:spMk id="44" creationId="{6058903E-DBD8-28A9-F53A-331363071E34}"/>
          </ac:spMkLst>
        </pc:spChg>
        <pc:spChg chg="add del mod">
          <ac:chgData name="Louise Terryn" userId="d5113074-e324-4a91-9580-a75dcf8a08ea" providerId="ADAL" clId="{15197CC4-9F9C-47B4-99CF-40521ABC10A2}" dt="2025-01-08T13:31:46.512" v="14326" actId="478"/>
          <ac:spMkLst>
            <pc:docMk/>
            <pc:sldMk cId="3726033721" sldId="373"/>
            <ac:spMk id="45" creationId="{2B7E4038-FB9A-09ED-A875-0A428B780770}"/>
          </ac:spMkLst>
        </pc:spChg>
        <pc:spChg chg="add mod">
          <ac:chgData name="Louise Terryn" userId="d5113074-e324-4a91-9580-a75dcf8a08ea" providerId="ADAL" clId="{15197CC4-9F9C-47B4-99CF-40521ABC10A2}" dt="2025-01-08T13:31:28.955" v="14318" actId="571"/>
          <ac:spMkLst>
            <pc:docMk/>
            <pc:sldMk cId="3726033721" sldId="373"/>
            <ac:spMk id="46" creationId="{7CC4984E-0C8D-6F26-148E-7E699D3B6521}"/>
          </ac:spMkLst>
        </pc:spChg>
        <pc:spChg chg="add mod">
          <ac:chgData name="Louise Terryn" userId="d5113074-e324-4a91-9580-a75dcf8a08ea" providerId="ADAL" clId="{15197CC4-9F9C-47B4-99CF-40521ABC10A2}" dt="2025-01-08T13:31:32.618" v="14320" actId="1076"/>
          <ac:spMkLst>
            <pc:docMk/>
            <pc:sldMk cId="3726033721" sldId="373"/>
            <ac:spMk id="47" creationId="{EA1F8C77-550A-4E9B-E742-2E30C1C5B26A}"/>
          </ac:spMkLst>
        </pc:spChg>
        <pc:spChg chg="add del mod">
          <ac:chgData name="Louise Terryn" userId="d5113074-e324-4a91-9580-a75dcf8a08ea" providerId="ADAL" clId="{15197CC4-9F9C-47B4-99CF-40521ABC10A2}" dt="2025-01-08T13:31:45.734" v="14325" actId="478"/>
          <ac:spMkLst>
            <pc:docMk/>
            <pc:sldMk cId="3726033721" sldId="373"/>
            <ac:spMk id="48" creationId="{03E8C36E-CCCC-F684-B1A2-D959AD865C34}"/>
          </ac:spMkLst>
        </pc:spChg>
        <pc:spChg chg="add mod">
          <ac:chgData name="Louise Terryn" userId="d5113074-e324-4a91-9580-a75dcf8a08ea" providerId="ADAL" clId="{15197CC4-9F9C-47B4-99CF-40521ABC10A2}" dt="2025-01-08T13:31:37.800" v="14322" actId="571"/>
          <ac:spMkLst>
            <pc:docMk/>
            <pc:sldMk cId="3726033721" sldId="373"/>
            <ac:spMk id="49" creationId="{CFADC4B9-07CA-38A7-BCE0-00AB26C38854}"/>
          </ac:spMkLst>
        </pc:spChg>
        <pc:spChg chg="add mod">
          <ac:chgData name="Louise Terryn" userId="d5113074-e324-4a91-9580-a75dcf8a08ea" providerId="ADAL" clId="{15197CC4-9F9C-47B4-99CF-40521ABC10A2}" dt="2025-01-08T13:31:40.762" v="14324" actId="1076"/>
          <ac:spMkLst>
            <pc:docMk/>
            <pc:sldMk cId="3726033721" sldId="373"/>
            <ac:spMk id="50" creationId="{FAFFB230-3B6A-6860-E849-546725A6A326}"/>
          </ac:spMkLst>
        </pc:spChg>
        <pc:spChg chg="add mod">
          <ac:chgData name="Louise Terryn" userId="d5113074-e324-4a91-9580-a75dcf8a08ea" providerId="ADAL" clId="{15197CC4-9F9C-47B4-99CF-40521ABC10A2}" dt="2025-01-08T13:32:57.297" v="14348" actId="1076"/>
          <ac:spMkLst>
            <pc:docMk/>
            <pc:sldMk cId="3726033721" sldId="373"/>
            <ac:spMk id="51" creationId="{9D0DF8E2-F8C5-6878-7981-705419E8E257}"/>
          </ac:spMkLst>
        </pc:spChg>
        <pc:spChg chg="add del mod">
          <ac:chgData name="Louise Terryn" userId="d5113074-e324-4a91-9580-a75dcf8a08ea" providerId="ADAL" clId="{15197CC4-9F9C-47B4-99CF-40521ABC10A2}" dt="2025-01-08T13:34:00.735" v="14379" actId="478"/>
          <ac:spMkLst>
            <pc:docMk/>
            <pc:sldMk cId="3726033721" sldId="373"/>
            <ac:spMk id="52" creationId="{A14D1C8F-A751-246C-4710-B412658787E7}"/>
          </ac:spMkLst>
        </pc:spChg>
        <pc:spChg chg="add mod">
          <ac:chgData name="Louise Terryn" userId="d5113074-e324-4a91-9580-a75dcf8a08ea" providerId="ADAL" clId="{15197CC4-9F9C-47B4-99CF-40521ABC10A2}" dt="2025-01-08T13:33:14.293" v="14352" actId="207"/>
          <ac:spMkLst>
            <pc:docMk/>
            <pc:sldMk cId="3726033721" sldId="373"/>
            <ac:spMk id="53" creationId="{C118BF48-114D-ECC6-793B-ABF59CBDB77F}"/>
          </ac:spMkLst>
        </pc:spChg>
        <pc:spChg chg="add mod">
          <ac:chgData name="Louise Terryn" userId="d5113074-e324-4a91-9580-a75dcf8a08ea" providerId="ADAL" clId="{15197CC4-9F9C-47B4-99CF-40521ABC10A2}" dt="2025-01-08T13:33:27.172" v="14367" actId="207"/>
          <ac:spMkLst>
            <pc:docMk/>
            <pc:sldMk cId="3726033721" sldId="373"/>
            <ac:spMk id="55" creationId="{006209EB-E431-90BC-1B98-E8859777B21B}"/>
          </ac:spMkLst>
        </pc:spChg>
        <pc:spChg chg="add mod">
          <ac:chgData name="Louise Terryn" userId="d5113074-e324-4a91-9580-a75dcf8a08ea" providerId="ADAL" clId="{15197CC4-9F9C-47B4-99CF-40521ABC10A2}" dt="2025-01-08T13:33:54.824" v="14377" actId="1076"/>
          <ac:spMkLst>
            <pc:docMk/>
            <pc:sldMk cId="3726033721" sldId="373"/>
            <ac:spMk id="56" creationId="{0382E55A-567D-10A2-F3B8-FCFA7B50826D}"/>
          </ac:spMkLst>
        </pc:spChg>
        <pc:spChg chg="add mod">
          <ac:chgData name="Louise Terryn" userId="d5113074-e324-4a91-9580-a75dcf8a08ea" providerId="ADAL" clId="{15197CC4-9F9C-47B4-99CF-40521ABC10A2}" dt="2025-01-08T13:37:37.337" v="14463" actId="1076"/>
          <ac:spMkLst>
            <pc:docMk/>
            <pc:sldMk cId="3726033721" sldId="373"/>
            <ac:spMk id="57" creationId="{44CB75BD-D7F8-7507-6E44-038677829F05}"/>
          </ac:spMkLst>
        </pc:spChg>
        <pc:spChg chg="add mod">
          <ac:chgData name="Louise Terryn" userId="d5113074-e324-4a91-9580-a75dcf8a08ea" providerId="ADAL" clId="{15197CC4-9F9C-47B4-99CF-40521ABC10A2}" dt="2025-01-08T13:34:52.868" v="14419" actId="20577"/>
          <ac:spMkLst>
            <pc:docMk/>
            <pc:sldMk cId="3726033721" sldId="373"/>
            <ac:spMk id="58" creationId="{BB665339-E568-64DB-4427-A4F057FBF52C}"/>
          </ac:spMkLst>
        </pc:spChg>
        <pc:spChg chg="add mod">
          <ac:chgData name="Louise Terryn" userId="d5113074-e324-4a91-9580-a75dcf8a08ea" providerId="ADAL" clId="{15197CC4-9F9C-47B4-99CF-40521ABC10A2}" dt="2025-01-08T13:37:13.492" v="14456" actId="1076"/>
          <ac:spMkLst>
            <pc:docMk/>
            <pc:sldMk cId="3726033721" sldId="373"/>
            <ac:spMk id="60" creationId="{A79F582A-133E-4F1B-C589-71C020FE53EA}"/>
          </ac:spMkLst>
        </pc:spChg>
        <pc:spChg chg="add mod">
          <ac:chgData name="Louise Terryn" userId="d5113074-e324-4a91-9580-a75dcf8a08ea" providerId="ADAL" clId="{15197CC4-9F9C-47B4-99CF-40521ABC10A2}" dt="2025-01-08T13:36:37.889" v="14447" actId="1076"/>
          <ac:spMkLst>
            <pc:docMk/>
            <pc:sldMk cId="3726033721" sldId="373"/>
            <ac:spMk id="61" creationId="{5F15D597-305E-C602-40FB-F2F1391B4960}"/>
          </ac:spMkLst>
        </pc:spChg>
        <pc:spChg chg="add mod">
          <ac:chgData name="Louise Terryn" userId="d5113074-e324-4a91-9580-a75dcf8a08ea" providerId="ADAL" clId="{15197CC4-9F9C-47B4-99CF-40521ABC10A2}" dt="2025-01-08T13:37:54.810" v="14470" actId="1076"/>
          <ac:spMkLst>
            <pc:docMk/>
            <pc:sldMk cId="3726033721" sldId="373"/>
            <ac:spMk id="62" creationId="{78C1B4DC-1A69-BCEA-A486-9FA4C45CE6FB}"/>
          </ac:spMkLst>
        </pc:spChg>
        <pc:spChg chg="add mod">
          <ac:chgData name="Louise Terryn" userId="d5113074-e324-4a91-9580-a75dcf8a08ea" providerId="ADAL" clId="{15197CC4-9F9C-47B4-99CF-40521ABC10A2}" dt="2025-01-08T13:37:40.108" v="14465" actId="1076"/>
          <ac:spMkLst>
            <pc:docMk/>
            <pc:sldMk cId="3726033721" sldId="373"/>
            <ac:spMk id="63" creationId="{18F91C4B-D870-3FBF-D5E1-C3B2C07F8F35}"/>
          </ac:spMkLst>
        </pc:spChg>
        <pc:spChg chg="add mod">
          <ac:chgData name="Louise Terryn" userId="d5113074-e324-4a91-9580-a75dcf8a08ea" providerId="ADAL" clId="{15197CC4-9F9C-47B4-99CF-40521ABC10A2}" dt="2025-01-08T13:37:42.172" v="14466" actId="1076"/>
          <ac:spMkLst>
            <pc:docMk/>
            <pc:sldMk cId="3726033721" sldId="373"/>
            <ac:spMk id="1024" creationId="{A2566BC7-AEEA-04EC-055E-7FED6821B74C}"/>
          </ac:spMkLst>
        </pc:spChg>
        <pc:spChg chg="add mod">
          <ac:chgData name="Louise Terryn" userId="d5113074-e324-4a91-9580-a75dcf8a08ea" providerId="ADAL" clId="{15197CC4-9F9C-47B4-99CF-40521ABC10A2}" dt="2025-01-08T13:37:51.307" v="14469" actId="1076"/>
          <ac:spMkLst>
            <pc:docMk/>
            <pc:sldMk cId="3726033721" sldId="373"/>
            <ac:spMk id="1025" creationId="{E1556472-83AE-8674-A095-FF6451FF3B75}"/>
          </ac:spMkLst>
        </pc:spChg>
        <pc:grpChg chg="add mod">
          <ac:chgData name="Louise Terryn" userId="d5113074-e324-4a91-9580-a75dcf8a08ea" providerId="ADAL" clId="{15197CC4-9F9C-47B4-99CF-40521ABC10A2}" dt="2025-01-08T13:33:09.890" v="14351" actId="1076"/>
          <ac:grpSpMkLst>
            <pc:docMk/>
            <pc:sldMk cId="3726033721" sldId="373"/>
            <ac:grpSpMk id="28" creationId="{DC67DFD1-2B76-D70E-37F4-64EC55EFABDA}"/>
          </ac:grpSpMkLst>
        </pc:grpChg>
        <pc:grpChg chg="add del mod">
          <ac:chgData name="Louise Terryn" userId="d5113074-e324-4a91-9580-a75dcf8a08ea" providerId="ADAL" clId="{15197CC4-9F9C-47B4-99CF-40521ABC10A2}" dt="2025-01-08T13:40:20.518" v="14499" actId="478"/>
          <ac:grpSpMkLst>
            <pc:docMk/>
            <pc:sldMk cId="3726033721" sldId="373"/>
            <ac:grpSpMk id="1027" creationId="{B89ABE18-A689-70AA-1633-7CD7EEC4E815}"/>
          </ac:grpSpMkLst>
        </pc:grpChg>
        <pc:picChg chg="add del mod">
          <ac:chgData name="Louise Terryn" userId="d5113074-e324-4a91-9580-a75dcf8a08ea" providerId="ADAL" clId="{15197CC4-9F9C-47B4-99CF-40521ABC10A2}" dt="2025-01-08T13:22:56.036" v="14195" actId="478"/>
          <ac:picMkLst>
            <pc:docMk/>
            <pc:sldMk cId="3726033721" sldId="373"/>
            <ac:picMk id="7" creationId="{AC75F93E-BAF9-F14D-9720-B6012C7BDA02}"/>
          </ac:picMkLst>
        </pc:picChg>
        <pc:picChg chg="add mod">
          <ac:chgData name="Louise Terryn" userId="d5113074-e324-4a91-9580-a75dcf8a08ea" providerId="ADAL" clId="{15197CC4-9F9C-47B4-99CF-40521ABC10A2}" dt="2025-01-08T13:25:07.496" v="14225" actId="1076"/>
          <ac:picMkLst>
            <pc:docMk/>
            <pc:sldMk cId="3726033721" sldId="373"/>
            <ac:picMk id="18" creationId="{A326F464-29D8-22FA-8D8B-ADF5612C3FD9}"/>
          </ac:picMkLst>
        </pc:picChg>
        <pc:picChg chg="add del">
          <ac:chgData name="Louise Terryn" userId="d5113074-e324-4a91-9580-a75dcf8a08ea" providerId="ADAL" clId="{15197CC4-9F9C-47B4-99CF-40521ABC10A2}" dt="2025-01-08T13:23:49.185" v="14208" actId="478"/>
          <ac:picMkLst>
            <pc:docMk/>
            <pc:sldMk cId="3726033721" sldId="373"/>
            <ac:picMk id="20" creationId="{B762CD7F-539B-C0AF-E534-0242691D1AE4}"/>
          </ac:picMkLst>
        </pc:picChg>
        <pc:picChg chg="add mod modCrop">
          <ac:chgData name="Louise Terryn" userId="d5113074-e324-4a91-9580-a75dcf8a08ea" providerId="ADAL" clId="{15197CC4-9F9C-47B4-99CF-40521ABC10A2}" dt="2025-01-08T13:27:28.286" v="14257" actId="164"/>
          <ac:picMkLst>
            <pc:docMk/>
            <pc:sldMk cId="3726033721" sldId="373"/>
            <ac:picMk id="26" creationId="{D0175980-C343-838E-07C7-3AFF656CF962}"/>
          </ac:picMkLst>
        </pc:picChg>
        <pc:picChg chg="add mod ord modCrop">
          <ac:chgData name="Louise Terryn" userId="d5113074-e324-4a91-9580-a75dcf8a08ea" providerId="ADAL" clId="{15197CC4-9F9C-47B4-99CF-40521ABC10A2}" dt="2025-01-08T13:27:28.286" v="14257" actId="164"/>
          <ac:picMkLst>
            <pc:docMk/>
            <pc:sldMk cId="3726033721" sldId="373"/>
            <ac:picMk id="27" creationId="{940E688A-AF7D-653B-43C1-365BBDD8125C}"/>
          </ac:picMkLst>
        </pc:picChg>
        <pc:picChg chg="add mod">
          <ac:chgData name="Louise Terryn" userId="d5113074-e324-4a91-9580-a75dcf8a08ea" providerId="ADAL" clId="{15197CC4-9F9C-47B4-99CF-40521ABC10A2}" dt="2025-01-08T13:33:07.171" v="14350" actId="1076"/>
          <ac:picMkLst>
            <pc:docMk/>
            <pc:sldMk cId="3726033721" sldId="373"/>
            <ac:picMk id="54" creationId="{6FE68EDF-A3C8-B307-7005-B19BFD518823}"/>
          </ac:picMkLst>
        </pc:picChg>
        <pc:picChg chg="add del mod">
          <ac:chgData name="Louise Terryn" userId="d5113074-e324-4a91-9580-a75dcf8a08ea" providerId="ADAL" clId="{15197CC4-9F9C-47B4-99CF-40521ABC10A2}" dt="2025-01-08T13:36:26.918" v="14443" actId="478"/>
          <ac:picMkLst>
            <pc:docMk/>
            <pc:sldMk cId="3726033721" sldId="373"/>
            <ac:picMk id="59" creationId="{37E94001-E32D-32A2-6F0C-F9D160C51518}"/>
          </ac:picMkLst>
        </pc:picChg>
        <pc:picChg chg="add del mod">
          <ac:chgData name="Louise Terryn" userId="d5113074-e324-4a91-9580-a75dcf8a08ea" providerId="ADAL" clId="{15197CC4-9F9C-47B4-99CF-40521ABC10A2}" dt="2025-01-08T13:18:06.211" v="14119" actId="478"/>
          <ac:picMkLst>
            <pc:docMk/>
            <pc:sldMk cId="3726033721" sldId="373"/>
            <ac:picMk id="1026" creationId="{7558E5B2-57FB-4430-B90B-2C43DD49246A}"/>
          </ac:picMkLst>
        </pc:picChg>
        <pc:picChg chg="add mod">
          <ac:chgData name="Louise Terryn" userId="d5113074-e324-4a91-9580-a75dcf8a08ea" providerId="ADAL" clId="{15197CC4-9F9C-47B4-99CF-40521ABC10A2}" dt="2025-01-08T13:23:34.663" v="14202" actId="167"/>
          <ac:picMkLst>
            <pc:docMk/>
            <pc:sldMk cId="3726033721" sldId="373"/>
            <ac:picMk id="1028" creationId="{3A948F0C-4900-9480-9608-0B3368A5CC83}"/>
          </ac:picMkLst>
        </pc:picChg>
        <pc:picChg chg="mod">
          <ac:chgData name="Louise Terryn" userId="d5113074-e324-4a91-9580-a75dcf8a08ea" providerId="ADAL" clId="{15197CC4-9F9C-47B4-99CF-40521ABC10A2}" dt="2025-01-08T13:39:32.886" v="14492"/>
          <ac:picMkLst>
            <pc:docMk/>
            <pc:sldMk cId="3726033721" sldId="373"/>
            <ac:picMk id="1029" creationId="{65CEC7CB-C74F-8F5A-5207-D08726ACE12E}"/>
          </ac:picMkLst>
        </pc:picChg>
        <pc:picChg chg="mod">
          <ac:chgData name="Louise Terryn" userId="d5113074-e324-4a91-9580-a75dcf8a08ea" providerId="ADAL" clId="{15197CC4-9F9C-47B4-99CF-40521ABC10A2}" dt="2025-01-08T13:39:32.886" v="14492"/>
          <ac:picMkLst>
            <pc:docMk/>
            <pc:sldMk cId="3726033721" sldId="373"/>
            <ac:picMk id="1030" creationId="{341E3712-C079-06EC-09DD-9B218BD43471}"/>
          </ac:picMkLst>
        </pc:picChg>
        <pc:cxnChg chg="add mod">
          <ac:chgData name="Louise Terryn" userId="d5113074-e324-4a91-9580-a75dcf8a08ea" providerId="ADAL" clId="{15197CC4-9F9C-47B4-99CF-40521ABC10A2}" dt="2025-01-08T13:20:48.548" v="14134" actId="1076"/>
          <ac:cxnSpMkLst>
            <pc:docMk/>
            <pc:sldMk cId="3726033721" sldId="373"/>
            <ac:cxnSpMk id="9" creationId="{D9C3D5EE-3B15-5D5A-AF7C-8BD09B9394C1}"/>
          </ac:cxnSpMkLst>
        </pc:cxnChg>
      </pc:sldChg>
      <pc:sldChg chg="addSp delSp modSp add del mod">
        <pc:chgData name="Louise Terryn" userId="d5113074-e324-4a91-9580-a75dcf8a08ea" providerId="ADAL" clId="{15197CC4-9F9C-47B4-99CF-40521ABC10A2}" dt="2025-01-08T13:42:21.860" v="14517" actId="47"/>
        <pc:sldMkLst>
          <pc:docMk/>
          <pc:sldMk cId="1665463841" sldId="374"/>
        </pc:sldMkLst>
        <pc:spChg chg="del mod">
          <ac:chgData name="Louise Terryn" userId="d5113074-e324-4a91-9580-a75dcf8a08ea" providerId="ADAL" clId="{15197CC4-9F9C-47B4-99CF-40521ABC10A2}" dt="2025-01-08T13:39:59.547" v="14496" actId="478"/>
          <ac:spMkLst>
            <pc:docMk/>
            <pc:sldMk cId="1665463841" sldId="374"/>
            <ac:spMk id="14" creationId="{2AA6613D-8057-2CDD-65E9-EE1847995ABA}"/>
          </ac:spMkLst>
        </pc:spChg>
        <pc:spChg chg="ord">
          <ac:chgData name="Louise Terryn" userId="d5113074-e324-4a91-9580-a75dcf8a08ea" providerId="ADAL" clId="{15197CC4-9F9C-47B4-99CF-40521ABC10A2}" dt="2025-01-08T13:39:04.595" v="14485" actId="166"/>
          <ac:spMkLst>
            <pc:docMk/>
            <pc:sldMk cId="1665463841" sldId="374"/>
            <ac:spMk id="29" creationId="{CDBB05C4-622E-1FC1-7859-12CB41CD97A2}"/>
          </ac:spMkLst>
        </pc:spChg>
        <pc:spChg chg="ord">
          <ac:chgData name="Louise Terryn" userId="d5113074-e324-4a91-9580-a75dcf8a08ea" providerId="ADAL" clId="{15197CC4-9F9C-47B4-99CF-40521ABC10A2}" dt="2025-01-08T13:38:57.245" v="14483" actId="166"/>
          <ac:spMkLst>
            <pc:docMk/>
            <pc:sldMk cId="1665463841" sldId="374"/>
            <ac:spMk id="57" creationId="{C97880E3-96E3-0B15-9BDB-71A85E7FC421}"/>
          </ac:spMkLst>
        </pc:spChg>
        <pc:spChg chg="mod">
          <ac:chgData name="Louise Terryn" userId="d5113074-e324-4a91-9580-a75dcf8a08ea" providerId="ADAL" clId="{15197CC4-9F9C-47B4-99CF-40521ABC10A2}" dt="2025-01-08T13:38:13.975" v="14475" actId="20577"/>
          <ac:spMkLst>
            <pc:docMk/>
            <pc:sldMk cId="1665463841" sldId="374"/>
            <ac:spMk id="58" creationId="{1CE38F27-F4F6-DA69-E6BF-8FD10D51ACF1}"/>
          </ac:spMkLst>
        </pc:spChg>
        <pc:spChg chg="ord">
          <ac:chgData name="Louise Terryn" userId="d5113074-e324-4a91-9580-a75dcf8a08ea" providerId="ADAL" clId="{15197CC4-9F9C-47B4-99CF-40521ABC10A2}" dt="2025-01-08T13:40:42.629" v="14500" actId="166"/>
          <ac:spMkLst>
            <pc:docMk/>
            <pc:sldMk cId="1665463841" sldId="374"/>
            <ac:spMk id="61" creationId="{225C3D0B-5A73-C62A-340F-F427CE4E131E}"/>
          </ac:spMkLst>
        </pc:spChg>
        <pc:grpChg chg="add del mod ord">
          <ac:chgData name="Louise Terryn" userId="d5113074-e324-4a91-9580-a75dcf8a08ea" providerId="ADAL" clId="{15197CC4-9F9C-47B4-99CF-40521ABC10A2}" dt="2025-01-08T13:39:42.693" v="14494" actId="478"/>
          <ac:grpSpMkLst>
            <pc:docMk/>
            <pc:sldMk cId="1665463841" sldId="374"/>
            <ac:grpSpMk id="2" creationId="{C938AA79-1F2D-9C09-EF06-367293393CF5}"/>
          </ac:grpSpMkLst>
        </pc:grpChg>
        <pc:grpChg chg="add mod">
          <ac:chgData name="Louise Terryn" userId="d5113074-e324-4a91-9580-a75dcf8a08ea" providerId="ADAL" clId="{15197CC4-9F9C-47B4-99CF-40521ABC10A2}" dt="2025-01-08T13:39:51.970" v="14495"/>
          <ac:grpSpMkLst>
            <pc:docMk/>
            <pc:sldMk cId="1665463841" sldId="374"/>
            <ac:grpSpMk id="6" creationId="{9765DDBC-81F1-CC28-B66E-445F8382B053}"/>
          </ac:grpSpMkLst>
        </pc:grpChg>
        <pc:picChg chg="mod">
          <ac:chgData name="Louise Terryn" userId="d5113074-e324-4a91-9580-a75dcf8a08ea" providerId="ADAL" clId="{15197CC4-9F9C-47B4-99CF-40521ABC10A2}" dt="2025-01-08T13:38:18.884" v="14477"/>
          <ac:picMkLst>
            <pc:docMk/>
            <pc:sldMk cId="1665463841" sldId="374"/>
            <ac:picMk id="3" creationId="{F7D04EA6-A6C7-18DB-612C-994B2052F657}"/>
          </ac:picMkLst>
        </pc:picChg>
        <pc:picChg chg="mod">
          <ac:chgData name="Louise Terryn" userId="d5113074-e324-4a91-9580-a75dcf8a08ea" providerId="ADAL" clId="{15197CC4-9F9C-47B4-99CF-40521ABC10A2}" dt="2025-01-08T13:38:18.884" v="14477"/>
          <ac:picMkLst>
            <pc:docMk/>
            <pc:sldMk cId="1665463841" sldId="374"/>
            <ac:picMk id="5" creationId="{E270678F-041E-BBC5-B4DC-757C66F4ED39}"/>
          </ac:picMkLst>
        </pc:picChg>
        <pc:picChg chg="mod">
          <ac:chgData name="Louise Terryn" userId="d5113074-e324-4a91-9580-a75dcf8a08ea" providerId="ADAL" clId="{15197CC4-9F9C-47B4-99CF-40521ABC10A2}" dt="2025-01-08T13:39:51.970" v="14495"/>
          <ac:picMkLst>
            <pc:docMk/>
            <pc:sldMk cId="1665463841" sldId="374"/>
            <ac:picMk id="7" creationId="{80721389-674B-C29A-B5CE-2C001551E5E4}"/>
          </ac:picMkLst>
        </pc:picChg>
        <pc:picChg chg="mod">
          <ac:chgData name="Louise Terryn" userId="d5113074-e324-4a91-9580-a75dcf8a08ea" providerId="ADAL" clId="{15197CC4-9F9C-47B4-99CF-40521ABC10A2}" dt="2025-01-08T13:39:51.970" v="14495"/>
          <ac:picMkLst>
            <pc:docMk/>
            <pc:sldMk cId="1665463841" sldId="374"/>
            <ac:picMk id="8" creationId="{FCAC5383-6843-3735-83C2-A3DEFBCBCA77}"/>
          </ac:picMkLst>
        </pc:picChg>
        <pc:picChg chg="del">
          <ac:chgData name="Louise Terryn" userId="d5113074-e324-4a91-9580-a75dcf8a08ea" providerId="ADAL" clId="{15197CC4-9F9C-47B4-99CF-40521ABC10A2}" dt="2025-01-08T13:38:18.638" v="14476" actId="478"/>
          <ac:picMkLst>
            <pc:docMk/>
            <pc:sldMk cId="1665463841" sldId="374"/>
            <ac:picMk id="18" creationId="{0CBB7316-D571-A411-B052-39F87113CCED}"/>
          </ac:picMkLst>
        </pc:picChg>
        <pc:picChg chg="mod">
          <ac:chgData name="Louise Terryn" userId="d5113074-e324-4a91-9580-a75dcf8a08ea" providerId="ADAL" clId="{15197CC4-9F9C-47B4-99CF-40521ABC10A2}" dt="2025-01-08T13:40:11.087" v="14498" actId="1036"/>
          <ac:picMkLst>
            <pc:docMk/>
            <pc:sldMk cId="1665463841" sldId="374"/>
            <ac:picMk id="1028" creationId="{C1EDB485-7F86-E136-7EED-8C01D0916B1E}"/>
          </ac:picMkLst>
        </pc:picChg>
      </pc:sldChg>
      <pc:sldChg chg="addSp delSp modSp add del mod">
        <pc:chgData name="Louise Terryn" userId="d5113074-e324-4a91-9580-a75dcf8a08ea" providerId="ADAL" clId="{15197CC4-9F9C-47B4-99CF-40521ABC10A2}" dt="2025-01-08T13:38:01.349" v="14471" actId="47"/>
        <pc:sldMkLst>
          <pc:docMk/>
          <pc:sldMk cId="3012764454" sldId="374"/>
        </pc:sldMkLst>
        <pc:spChg chg="mod">
          <ac:chgData name="Louise Terryn" userId="d5113074-e324-4a91-9580-a75dcf8a08ea" providerId="ADAL" clId="{15197CC4-9F9C-47B4-99CF-40521ABC10A2}" dt="2025-01-08T13:35:05.248" v="14426" actId="20577"/>
          <ac:spMkLst>
            <pc:docMk/>
            <pc:sldMk cId="3012764454" sldId="374"/>
            <ac:spMk id="14" creationId="{F8794240-2E07-CC62-1A36-D33B2940652B}"/>
          </ac:spMkLst>
        </pc:spChg>
        <pc:spChg chg="mod">
          <ac:chgData name="Louise Terryn" userId="d5113074-e324-4a91-9580-a75dcf8a08ea" providerId="ADAL" clId="{15197CC4-9F9C-47B4-99CF-40521ABC10A2}" dt="2025-01-08T13:34:59.055" v="14424" actId="20577"/>
          <ac:spMkLst>
            <pc:docMk/>
            <pc:sldMk cId="3012764454" sldId="374"/>
            <ac:spMk id="58" creationId="{91169974-C3A1-6BA2-7DE5-DFD4F9516B6F}"/>
          </ac:spMkLst>
        </pc:spChg>
        <pc:grpChg chg="add mod">
          <ac:chgData name="Louise Terryn" userId="d5113074-e324-4a91-9580-a75dcf8a08ea" providerId="ADAL" clId="{15197CC4-9F9C-47B4-99CF-40521ABC10A2}" dt="2025-01-08T13:35:16.230" v="14428" actId="1076"/>
          <ac:grpSpMkLst>
            <pc:docMk/>
            <pc:sldMk cId="3012764454" sldId="374"/>
            <ac:grpSpMk id="2" creationId="{084DE616-60C6-ABB7-4237-D07D192C4554}"/>
          </ac:grpSpMkLst>
        </pc:grpChg>
        <pc:picChg chg="mod">
          <ac:chgData name="Louise Terryn" userId="d5113074-e324-4a91-9580-a75dcf8a08ea" providerId="ADAL" clId="{15197CC4-9F9C-47B4-99CF-40521ABC10A2}" dt="2025-01-08T13:35:07.812" v="14427"/>
          <ac:picMkLst>
            <pc:docMk/>
            <pc:sldMk cId="3012764454" sldId="374"/>
            <ac:picMk id="3" creationId="{49F76D88-0692-6754-CE0D-3E9B88DE3CC2}"/>
          </ac:picMkLst>
        </pc:picChg>
        <pc:picChg chg="mod">
          <ac:chgData name="Louise Terryn" userId="d5113074-e324-4a91-9580-a75dcf8a08ea" providerId="ADAL" clId="{15197CC4-9F9C-47B4-99CF-40521ABC10A2}" dt="2025-01-08T13:35:07.812" v="14427"/>
          <ac:picMkLst>
            <pc:docMk/>
            <pc:sldMk cId="3012764454" sldId="374"/>
            <ac:picMk id="5" creationId="{D342B9A1-2F8B-E367-413E-6375DED9D3EF}"/>
          </ac:picMkLst>
        </pc:picChg>
        <pc:picChg chg="del">
          <ac:chgData name="Louise Terryn" userId="d5113074-e324-4a91-9580-a75dcf8a08ea" providerId="ADAL" clId="{15197CC4-9F9C-47B4-99CF-40521ABC10A2}" dt="2025-01-08T13:35:02.753" v="14425" actId="478"/>
          <ac:picMkLst>
            <pc:docMk/>
            <pc:sldMk cId="3012764454" sldId="374"/>
            <ac:picMk id="18" creationId="{03A3F8EE-0811-0598-E57A-2B4DC772BD8E}"/>
          </ac:picMkLst>
        </pc:picChg>
      </pc:sldChg>
      <pc:sldChg chg="add del">
        <pc:chgData name="Louise Terryn" userId="d5113074-e324-4a91-9580-a75dcf8a08ea" providerId="ADAL" clId="{15197CC4-9F9C-47B4-99CF-40521ABC10A2}" dt="2025-01-08T13:38:02.597" v="14473" actId="47"/>
        <pc:sldMkLst>
          <pc:docMk/>
          <pc:sldMk cId="634576362" sldId="375"/>
        </pc:sldMkLst>
      </pc:sldChg>
      <pc:sldChg chg="addSp delSp modSp add del mod ord">
        <pc:chgData name="Louise Terryn" userId="d5113074-e324-4a91-9580-a75dcf8a08ea" providerId="ADAL" clId="{15197CC4-9F9C-47B4-99CF-40521ABC10A2}" dt="2025-01-08T14:40:40.670" v="14938" actId="2696"/>
        <pc:sldMkLst>
          <pc:docMk/>
          <pc:sldMk cId="688471111" sldId="375"/>
        </pc:sldMkLst>
        <pc:spChg chg="mod">
          <ac:chgData name="Louise Terryn" userId="d5113074-e324-4a91-9580-a75dcf8a08ea" providerId="ADAL" clId="{15197CC4-9F9C-47B4-99CF-40521ABC10A2}" dt="2025-01-08T13:43:00.976" v="14524" actId="1076"/>
          <ac:spMkLst>
            <pc:docMk/>
            <pc:sldMk cId="688471111" sldId="375"/>
            <ac:spMk id="14" creationId="{62B7D540-B2E2-42D5-BE2A-538EA5E37DA1}"/>
          </ac:spMkLst>
        </pc:spChg>
        <pc:spChg chg="del">
          <ac:chgData name="Louise Terryn" userId="d5113074-e324-4a91-9580-a75dcf8a08ea" providerId="ADAL" clId="{15197CC4-9F9C-47B4-99CF-40521ABC10A2}" dt="2025-01-08T13:41:10.919" v="14505" actId="478"/>
          <ac:spMkLst>
            <pc:docMk/>
            <pc:sldMk cId="688471111" sldId="375"/>
            <ac:spMk id="21" creationId="{6F5C282B-1FAD-4B02-5A49-536A42BEED37}"/>
          </ac:spMkLst>
        </pc:spChg>
        <pc:spChg chg="mod">
          <ac:chgData name="Louise Terryn" userId="d5113074-e324-4a91-9580-a75dcf8a08ea" providerId="ADAL" clId="{15197CC4-9F9C-47B4-99CF-40521ABC10A2}" dt="2025-01-08T13:41:34.522" v="14510" actId="1076"/>
          <ac:spMkLst>
            <pc:docMk/>
            <pc:sldMk cId="688471111" sldId="375"/>
            <ac:spMk id="29" creationId="{B5F76CE7-D6BB-98FA-6E9E-0E1EB6FCE95D}"/>
          </ac:spMkLst>
        </pc:spChg>
        <pc:spChg chg="mod">
          <ac:chgData name="Louise Terryn" userId="d5113074-e324-4a91-9580-a75dcf8a08ea" providerId="ADAL" clId="{15197CC4-9F9C-47B4-99CF-40521ABC10A2}" dt="2025-01-08T13:41:30.548" v="14508" actId="1076"/>
          <ac:spMkLst>
            <pc:docMk/>
            <pc:sldMk cId="688471111" sldId="375"/>
            <ac:spMk id="31" creationId="{164940E4-730C-9159-355E-670B833DFEE1}"/>
          </ac:spMkLst>
        </pc:spChg>
        <pc:spChg chg="mod">
          <ac:chgData name="Louise Terryn" userId="d5113074-e324-4a91-9580-a75dcf8a08ea" providerId="ADAL" clId="{15197CC4-9F9C-47B4-99CF-40521ABC10A2}" dt="2025-01-08T13:41:43.798" v="14513" actId="1076"/>
          <ac:spMkLst>
            <pc:docMk/>
            <pc:sldMk cId="688471111" sldId="375"/>
            <ac:spMk id="33" creationId="{3E56E322-B5F9-12F3-5724-EE7CE6CDECF7}"/>
          </ac:spMkLst>
        </pc:spChg>
        <pc:spChg chg="mod">
          <ac:chgData name="Louise Terryn" userId="d5113074-e324-4a91-9580-a75dcf8a08ea" providerId="ADAL" clId="{15197CC4-9F9C-47B4-99CF-40521ABC10A2}" dt="2025-01-08T13:45:33.965" v="14614" actId="20577"/>
          <ac:spMkLst>
            <pc:docMk/>
            <pc:sldMk cId="688471111" sldId="375"/>
            <ac:spMk id="58" creationId="{4386778F-A2AD-D6B7-1098-79BEEAA2173D}"/>
          </ac:spMkLst>
        </pc:spChg>
        <pc:spChg chg="mod">
          <ac:chgData name="Louise Terryn" userId="d5113074-e324-4a91-9580-a75dcf8a08ea" providerId="ADAL" clId="{15197CC4-9F9C-47B4-99CF-40521ABC10A2}" dt="2025-01-08T13:41:37.305" v="14511" actId="1076"/>
          <ac:spMkLst>
            <pc:docMk/>
            <pc:sldMk cId="688471111" sldId="375"/>
            <ac:spMk id="60" creationId="{B2CF058A-2B47-1AB5-77A8-E160472EAAA0}"/>
          </ac:spMkLst>
        </pc:spChg>
        <pc:spChg chg="mod">
          <ac:chgData name="Louise Terryn" userId="d5113074-e324-4a91-9580-a75dcf8a08ea" providerId="ADAL" clId="{15197CC4-9F9C-47B4-99CF-40521ABC10A2}" dt="2025-01-08T13:41:28.563" v="14507" actId="1076"/>
          <ac:spMkLst>
            <pc:docMk/>
            <pc:sldMk cId="688471111" sldId="375"/>
            <ac:spMk id="61" creationId="{C8EC19C9-A7C0-4C5C-6866-144A46E472A5}"/>
          </ac:spMkLst>
        </pc:spChg>
        <pc:spChg chg="mod">
          <ac:chgData name="Louise Terryn" userId="d5113074-e324-4a91-9580-a75dcf8a08ea" providerId="ADAL" clId="{15197CC4-9F9C-47B4-99CF-40521ABC10A2}" dt="2025-01-08T13:41:32.485" v="14509" actId="1076"/>
          <ac:spMkLst>
            <pc:docMk/>
            <pc:sldMk cId="688471111" sldId="375"/>
            <ac:spMk id="62" creationId="{7C5D571B-C07B-4865-6BF5-38E253067F06}"/>
          </ac:spMkLst>
        </pc:spChg>
        <pc:picChg chg="add del">
          <ac:chgData name="Louise Terryn" userId="d5113074-e324-4a91-9580-a75dcf8a08ea" providerId="ADAL" clId="{15197CC4-9F9C-47B4-99CF-40521ABC10A2}" dt="2025-01-08T13:45:10.457" v="14581" actId="22"/>
          <ac:picMkLst>
            <pc:docMk/>
            <pc:sldMk cId="688471111" sldId="375"/>
            <ac:picMk id="3" creationId="{2AC9CED2-0EE3-8758-FFF1-E921A1985D19}"/>
          </ac:picMkLst>
        </pc:picChg>
        <pc:picChg chg="mod">
          <ac:chgData name="Louise Terryn" userId="d5113074-e324-4a91-9580-a75dcf8a08ea" providerId="ADAL" clId="{15197CC4-9F9C-47B4-99CF-40521ABC10A2}" dt="2025-01-08T13:43:03.978" v="14525" actId="1076"/>
          <ac:picMkLst>
            <pc:docMk/>
            <pc:sldMk cId="688471111" sldId="375"/>
            <ac:picMk id="18" creationId="{905126C8-DEAD-955F-01EB-DADB7B1B0FAD}"/>
          </ac:picMkLst>
        </pc:picChg>
      </pc:sldChg>
      <pc:sldChg chg="addSp modSp add mod modShow">
        <pc:chgData name="Louise Terryn" userId="d5113074-e324-4a91-9580-a75dcf8a08ea" providerId="ADAL" clId="{15197CC4-9F9C-47B4-99CF-40521ABC10A2}" dt="2025-01-08T15:06:44.251" v="15458" actId="729"/>
        <pc:sldMkLst>
          <pc:docMk/>
          <pc:sldMk cId="2361024489" sldId="375"/>
        </pc:sldMkLst>
        <pc:spChg chg="add mod">
          <ac:chgData name="Louise Terryn" userId="d5113074-e324-4a91-9580-a75dcf8a08ea" providerId="ADAL" clId="{15197CC4-9F9C-47B4-99CF-40521ABC10A2}" dt="2025-01-08T14:44:32.930" v="15122" actId="20577"/>
          <ac:spMkLst>
            <pc:docMk/>
            <pc:sldMk cId="2361024489" sldId="375"/>
            <ac:spMk id="2" creationId="{07B27AD3-8F1F-E634-C4DF-01061E4FF81F}"/>
          </ac:spMkLst>
        </pc:spChg>
        <pc:spChg chg="mod">
          <ac:chgData name="Louise Terryn" userId="d5113074-e324-4a91-9580-a75dcf8a08ea" providerId="ADAL" clId="{15197CC4-9F9C-47B4-99CF-40521ABC10A2}" dt="2025-01-08T14:44:46.291" v="15143" actId="20577"/>
          <ac:spMkLst>
            <pc:docMk/>
            <pc:sldMk cId="2361024489" sldId="375"/>
            <ac:spMk id="58" creationId="{4386778F-A2AD-D6B7-1098-79BEEAA2173D}"/>
          </ac:spMkLst>
        </pc:spChg>
      </pc:sldChg>
      <pc:sldChg chg="add mod modShow">
        <pc:chgData name="Louise Terryn" userId="d5113074-e324-4a91-9580-a75dcf8a08ea" providerId="ADAL" clId="{15197CC4-9F9C-47B4-99CF-40521ABC10A2}" dt="2025-01-08T15:06:44.251" v="15458" actId="729"/>
        <pc:sldMkLst>
          <pc:docMk/>
          <pc:sldMk cId="627211922" sldId="376"/>
        </pc:sldMkLst>
      </pc:sldChg>
      <pc:sldChg chg="addSp delSp modSp add del mod ord">
        <pc:chgData name="Louise Terryn" userId="d5113074-e324-4a91-9580-a75dcf8a08ea" providerId="ADAL" clId="{15197CC4-9F9C-47B4-99CF-40521ABC10A2}" dt="2025-01-08T13:38:01.993" v="14472" actId="47"/>
        <pc:sldMkLst>
          <pc:docMk/>
          <pc:sldMk cId="2908047972" sldId="376"/>
        </pc:sldMkLst>
        <pc:spChg chg="mod">
          <ac:chgData name="Louise Terryn" userId="d5113074-e324-4a91-9580-a75dcf8a08ea" providerId="ADAL" clId="{15197CC4-9F9C-47B4-99CF-40521ABC10A2}" dt="2025-01-08T13:35:53.439" v="14438" actId="20577"/>
          <ac:spMkLst>
            <pc:docMk/>
            <pc:sldMk cId="2908047972" sldId="376"/>
            <ac:spMk id="14" creationId="{B45A7031-1E73-ED75-7180-3E26300D20FE}"/>
          </ac:spMkLst>
        </pc:spChg>
        <pc:spChg chg="mod">
          <ac:chgData name="Louise Terryn" userId="d5113074-e324-4a91-9580-a75dcf8a08ea" providerId="ADAL" clId="{15197CC4-9F9C-47B4-99CF-40521ABC10A2}" dt="2025-01-08T13:36:05.707" v="14439" actId="1076"/>
          <ac:spMkLst>
            <pc:docMk/>
            <pc:sldMk cId="2908047972" sldId="376"/>
            <ac:spMk id="29" creationId="{54040BF7-2CEB-F36C-D9F9-A2173163EB28}"/>
          </ac:spMkLst>
        </pc:spChg>
        <pc:spChg chg="mod">
          <ac:chgData name="Louise Terryn" userId="d5113074-e324-4a91-9580-a75dcf8a08ea" providerId="ADAL" clId="{15197CC4-9F9C-47B4-99CF-40521ABC10A2}" dt="2025-01-08T13:36:07.783" v="14440" actId="1076"/>
          <ac:spMkLst>
            <pc:docMk/>
            <pc:sldMk cId="2908047972" sldId="376"/>
            <ac:spMk id="31" creationId="{3BB9009D-F6E3-AD42-898C-5968987CC8F3}"/>
          </ac:spMkLst>
        </pc:spChg>
        <pc:spChg chg="mod">
          <ac:chgData name="Louise Terryn" userId="d5113074-e324-4a91-9580-a75dcf8a08ea" providerId="ADAL" clId="{15197CC4-9F9C-47B4-99CF-40521ABC10A2}" dt="2025-01-08T13:36:09.913" v="14441" actId="1076"/>
          <ac:spMkLst>
            <pc:docMk/>
            <pc:sldMk cId="2908047972" sldId="376"/>
            <ac:spMk id="33" creationId="{745ABC31-4B22-F923-3B82-DA7DE693F353}"/>
          </ac:spMkLst>
        </pc:spChg>
        <pc:spChg chg="mod">
          <ac:chgData name="Louise Terryn" userId="d5113074-e324-4a91-9580-a75dcf8a08ea" providerId="ADAL" clId="{15197CC4-9F9C-47B4-99CF-40521ABC10A2}" dt="2025-01-08T13:35:42.502" v="14434" actId="20577"/>
          <ac:spMkLst>
            <pc:docMk/>
            <pc:sldMk cId="2908047972" sldId="376"/>
            <ac:spMk id="58" creationId="{F75EAADB-5B9B-44A5-FE2F-7B47BF2968AC}"/>
          </ac:spMkLst>
        </pc:spChg>
        <pc:picChg chg="add mod">
          <ac:chgData name="Louise Terryn" userId="d5113074-e324-4a91-9580-a75dcf8a08ea" providerId="ADAL" clId="{15197CC4-9F9C-47B4-99CF-40521ABC10A2}" dt="2025-01-08T13:35:49.769" v="14436" actId="1076"/>
          <ac:picMkLst>
            <pc:docMk/>
            <pc:sldMk cId="2908047972" sldId="376"/>
            <ac:picMk id="2" creationId="{688485F6-0EE2-1193-A40D-F212159F95E1}"/>
          </ac:picMkLst>
        </pc:picChg>
        <pc:picChg chg="del">
          <ac:chgData name="Louise Terryn" userId="d5113074-e324-4a91-9580-a75dcf8a08ea" providerId="ADAL" clId="{15197CC4-9F9C-47B4-99CF-40521ABC10A2}" dt="2025-01-08T13:35:50.853" v="14437" actId="478"/>
          <ac:picMkLst>
            <pc:docMk/>
            <pc:sldMk cId="2908047972" sldId="376"/>
            <ac:picMk id="18" creationId="{387E1187-7EE2-2B63-EC98-E254C068ACD5}"/>
          </ac:picMkLst>
        </pc:picChg>
      </pc:sldChg>
      <pc:sldChg chg="addSp delSp modSp add del mod">
        <pc:chgData name="Louise Terryn" userId="d5113074-e324-4a91-9580-a75dcf8a08ea" providerId="ADAL" clId="{15197CC4-9F9C-47B4-99CF-40521ABC10A2}" dt="2025-01-08T14:40:40.670" v="14938" actId="2696"/>
        <pc:sldMkLst>
          <pc:docMk/>
          <pc:sldMk cId="3816587320" sldId="376"/>
        </pc:sldMkLst>
        <pc:spChg chg="mod">
          <ac:chgData name="Louise Terryn" userId="d5113074-e324-4a91-9580-a75dcf8a08ea" providerId="ADAL" clId="{15197CC4-9F9C-47B4-99CF-40521ABC10A2}" dt="2025-01-08T13:43:18.924" v="14527" actId="1076"/>
          <ac:spMkLst>
            <pc:docMk/>
            <pc:sldMk cId="3816587320" sldId="376"/>
            <ac:spMk id="14" creationId="{4FD2932A-975F-0B95-A440-DDDEFA76722E}"/>
          </ac:spMkLst>
        </pc:spChg>
        <pc:spChg chg="mod">
          <ac:chgData name="Louise Terryn" userId="d5113074-e324-4a91-9580-a75dcf8a08ea" providerId="ADAL" clId="{15197CC4-9F9C-47B4-99CF-40521ABC10A2}" dt="2025-01-08T13:48:49.664" v="14687" actId="20577"/>
          <ac:spMkLst>
            <pc:docMk/>
            <pc:sldMk cId="3816587320" sldId="376"/>
            <ac:spMk id="58" creationId="{909D5873-7F96-B313-E612-03ADD14B4379}"/>
          </ac:spMkLst>
        </pc:spChg>
        <pc:grpChg chg="add mod">
          <ac:chgData name="Louise Terryn" userId="d5113074-e324-4a91-9580-a75dcf8a08ea" providerId="ADAL" clId="{15197CC4-9F9C-47B4-99CF-40521ABC10A2}" dt="2025-01-08T13:43:45.789" v="14531"/>
          <ac:grpSpMkLst>
            <pc:docMk/>
            <pc:sldMk cId="3816587320" sldId="376"/>
            <ac:grpSpMk id="2" creationId="{9DE0C1D7-E221-5417-A725-A6FF17C891EA}"/>
          </ac:grpSpMkLst>
        </pc:grpChg>
        <pc:grpChg chg="mod">
          <ac:chgData name="Louise Terryn" userId="d5113074-e324-4a91-9580-a75dcf8a08ea" providerId="ADAL" clId="{15197CC4-9F9C-47B4-99CF-40521ABC10A2}" dt="2025-01-08T13:43:36.115" v="14530" actId="1076"/>
          <ac:grpSpMkLst>
            <pc:docMk/>
            <pc:sldMk cId="3816587320" sldId="376"/>
            <ac:grpSpMk id="28" creationId="{FDC849FE-15B5-F77B-88F1-55E81D42929B}"/>
          </ac:grpSpMkLst>
        </pc:grpChg>
        <pc:picChg chg="mod">
          <ac:chgData name="Louise Terryn" userId="d5113074-e324-4a91-9580-a75dcf8a08ea" providerId="ADAL" clId="{15197CC4-9F9C-47B4-99CF-40521ABC10A2}" dt="2025-01-08T13:43:45.789" v="14531"/>
          <ac:picMkLst>
            <pc:docMk/>
            <pc:sldMk cId="3816587320" sldId="376"/>
            <ac:picMk id="3" creationId="{DF58D156-9889-44E4-2989-4CF74C59971C}"/>
          </ac:picMkLst>
        </pc:picChg>
        <pc:picChg chg="mod">
          <ac:chgData name="Louise Terryn" userId="d5113074-e324-4a91-9580-a75dcf8a08ea" providerId="ADAL" clId="{15197CC4-9F9C-47B4-99CF-40521ABC10A2}" dt="2025-01-08T13:43:45.789" v="14531"/>
          <ac:picMkLst>
            <pc:docMk/>
            <pc:sldMk cId="3816587320" sldId="376"/>
            <ac:picMk id="5" creationId="{6E111DBA-C8B1-C0FC-F767-64A2CB3BF882}"/>
          </ac:picMkLst>
        </pc:picChg>
        <pc:picChg chg="del">
          <ac:chgData name="Louise Terryn" userId="d5113074-e324-4a91-9580-a75dcf8a08ea" providerId="ADAL" clId="{15197CC4-9F9C-47B4-99CF-40521ABC10A2}" dt="2025-01-08T13:42:35.101" v="14520" actId="478"/>
          <ac:picMkLst>
            <pc:docMk/>
            <pc:sldMk cId="3816587320" sldId="376"/>
            <ac:picMk id="18" creationId="{63C07AE5-B70C-7113-4525-329263FF3B72}"/>
          </ac:picMkLst>
        </pc:picChg>
      </pc:sldChg>
      <pc:sldChg chg="add mod modShow">
        <pc:chgData name="Louise Terryn" userId="d5113074-e324-4a91-9580-a75dcf8a08ea" providerId="ADAL" clId="{15197CC4-9F9C-47B4-99CF-40521ABC10A2}" dt="2025-01-08T15:06:44.251" v="15458" actId="729"/>
        <pc:sldMkLst>
          <pc:docMk/>
          <pc:sldMk cId="1163082973" sldId="377"/>
        </pc:sldMkLst>
      </pc:sldChg>
      <pc:sldChg chg="modSp add del mod">
        <pc:chgData name="Louise Terryn" userId="d5113074-e324-4a91-9580-a75dcf8a08ea" providerId="ADAL" clId="{15197CC4-9F9C-47B4-99CF-40521ABC10A2}" dt="2025-01-08T14:40:40.670" v="14938" actId="2696"/>
        <pc:sldMkLst>
          <pc:docMk/>
          <pc:sldMk cId="2619094345" sldId="377"/>
        </pc:sldMkLst>
        <pc:spChg chg="mod">
          <ac:chgData name="Louise Terryn" userId="d5113074-e324-4a91-9580-a75dcf8a08ea" providerId="ADAL" clId="{15197CC4-9F9C-47B4-99CF-40521ABC10A2}" dt="2025-01-08T13:49:02.918" v="14689"/>
          <ac:spMkLst>
            <pc:docMk/>
            <pc:sldMk cId="2619094345" sldId="377"/>
            <ac:spMk id="58" creationId="{13C3ADF2-8A9D-B2B1-DAAE-1226C751983A}"/>
          </ac:spMkLst>
        </pc:spChg>
      </pc:sldChg>
      <pc:sldChg chg="addSp modSp add del mod replId">
        <pc:chgData name="Louise Terryn" userId="d5113074-e324-4a91-9580-a75dcf8a08ea" providerId="ADAL" clId="{15197CC4-9F9C-47B4-99CF-40521ABC10A2}" dt="2025-01-08T14:40:40.670" v="14938" actId="2696"/>
        <pc:sldMkLst>
          <pc:docMk/>
          <pc:sldMk cId="1724596936" sldId="378"/>
        </pc:sldMkLst>
        <pc:spChg chg="mod">
          <ac:chgData name="Louise Terryn" userId="d5113074-e324-4a91-9580-a75dcf8a08ea" providerId="ADAL" clId="{15197CC4-9F9C-47B4-99CF-40521ABC10A2}" dt="2025-01-08T13:49:18.885" v="14691"/>
          <ac:spMkLst>
            <pc:docMk/>
            <pc:sldMk cId="1724596936" sldId="378"/>
            <ac:spMk id="58" creationId="{7684AC01-16A0-44C8-4972-9ABF618E852B}"/>
          </ac:spMkLst>
        </pc:spChg>
        <pc:grpChg chg="add mod">
          <ac:chgData name="Louise Terryn" userId="d5113074-e324-4a91-9580-a75dcf8a08ea" providerId="ADAL" clId="{15197CC4-9F9C-47B4-99CF-40521ABC10A2}" dt="2025-01-08T13:44:05.297" v="14536"/>
          <ac:grpSpMkLst>
            <pc:docMk/>
            <pc:sldMk cId="1724596936" sldId="378"/>
            <ac:grpSpMk id="2" creationId="{E861167E-B4B9-E09A-17F8-D36A6F17CA90}"/>
          </ac:grpSpMkLst>
        </pc:grpChg>
        <pc:picChg chg="mod">
          <ac:chgData name="Louise Terryn" userId="d5113074-e324-4a91-9580-a75dcf8a08ea" providerId="ADAL" clId="{15197CC4-9F9C-47B4-99CF-40521ABC10A2}" dt="2025-01-08T13:44:05.297" v="14536"/>
          <ac:picMkLst>
            <pc:docMk/>
            <pc:sldMk cId="1724596936" sldId="378"/>
            <ac:picMk id="3" creationId="{092AC4C4-EF9E-897D-7B2C-B7C8E65C8297}"/>
          </ac:picMkLst>
        </pc:picChg>
        <pc:picChg chg="mod">
          <ac:chgData name="Louise Terryn" userId="d5113074-e324-4a91-9580-a75dcf8a08ea" providerId="ADAL" clId="{15197CC4-9F9C-47B4-99CF-40521ABC10A2}" dt="2025-01-08T13:44:05.297" v="14536"/>
          <ac:picMkLst>
            <pc:docMk/>
            <pc:sldMk cId="1724596936" sldId="378"/>
            <ac:picMk id="5" creationId="{53C75253-7EA5-B95A-A26C-207E8A2FC118}"/>
          </ac:picMkLst>
        </pc:picChg>
      </pc:sldChg>
      <pc:sldChg chg="add mod modShow">
        <pc:chgData name="Louise Terryn" userId="d5113074-e324-4a91-9580-a75dcf8a08ea" providerId="ADAL" clId="{15197CC4-9F9C-47B4-99CF-40521ABC10A2}" dt="2025-01-08T15:06:44.251" v="15458" actId="729"/>
        <pc:sldMkLst>
          <pc:docMk/>
          <pc:sldMk cId="4058511372" sldId="378"/>
        </pc:sldMkLst>
      </pc:sldChg>
      <pc:sldChg chg="add mod modShow">
        <pc:chgData name="Louise Terryn" userId="d5113074-e324-4a91-9580-a75dcf8a08ea" providerId="ADAL" clId="{15197CC4-9F9C-47B4-99CF-40521ABC10A2}" dt="2025-01-08T15:06:44.251" v="15458" actId="729"/>
        <pc:sldMkLst>
          <pc:docMk/>
          <pc:sldMk cId="1108635747" sldId="379"/>
        </pc:sldMkLst>
      </pc:sldChg>
      <pc:sldChg chg="modSp add del mod">
        <pc:chgData name="Louise Terryn" userId="d5113074-e324-4a91-9580-a75dcf8a08ea" providerId="ADAL" clId="{15197CC4-9F9C-47B4-99CF-40521ABC10A2}" dt="2025-01-08T14:40:40.670" v="14938" actId="2696"/>
        <pc:sldMkLst>
          <pc:docMk/>
          <pc:sldMk cId="1796985890" sldId="379"/>
        </pc:sldMkLst>
        <pc:spChg chg="mod">
          <ac:chgData name="Louise Terryn" userId="d5113074-e324-4a91-9580-a75dcf8a08ea" providerId="ADAL" clId="{15197CC4-9F9C-47B4-99CF-40521ABC10A2}" dt="2025-01-08T13:46:52.736" v="14648" actId="1076"/>
          <ac:spMkLst>
            <pc:docMk/>
            <pc:sldMk cId="1796985890" sldId="379"/>
            <ac:spMk id="22" creationId="{3A47AD9A-1882-2C7B-167B-DF021B6CE350}"/>
          </ac:spMkLst>
        </pc:spChg>
        <pc:spChg chg="mod">
          <ac:chgData name="Louise Terryn" userId="d5113074-e324-4a91-9580-a75dcf8a08ea" providerId="ADAL" clId="{15197CC4-9F9C-47B4-99CF-40521ABC10A2}" dt="2025-01-08T13:47:27.640" v="14657" actId="1076"/>
          <ac:spMkLst>
            <pc:docMk/>
            <pc:sldMk cId="1796985890" sldId="379"/>
            <ac:spMk id="34" creationId="{4E4BE384-CF7B-F04D-F489-E3B472713DE2}"/>
          </ac:spMkLst>
        </pc:spChg>
        <pc:spChg chg="mod">
          <ac:chgData name="Louise Terryn" userId="d5113074-e324-4a91-9580-a75dcf8a08ea" providerId="ADAL" clId="{15197CC4-9F9C-47B4-99CF-40521ABC10A2}" dt="2025-01-08T13:47:26.630" v="14656" actId="1076"/>
          <ac:spMkLst>
            <pc:docMk/>
            <pc:sldMk cId="1796985890" sldId="379"/>
            <ac:spMk id="36" creationId="{7A98227E-B56A-37EA-87EB-F3AA2472F3CB}"/>
          </ac:spMkLst>
        </pc:spChg>
        <pc:spChg chg="mod">
          <ac:chgData name="Louise Terryn" userId="d5113074-e324-4a91-9580-a75dcf8a08ea" providerId="ADAL" clId="{15197CC4-9F9C-47B4-99CF-40521ABC10A2}" dt="2025-01-08T13:47:23.292" v="14655" actId="1076"/>
          <ac:spMkLst>
            <pc:docMk/>
            <pc:sldMk cId="1796985890" sldId="379"/>
            <ac:spMk id="57" creationId="{B288423B-0D82-5850-DACF-5E8D6AAC37AA}"/>
          </ac:spMkLst>
        </pc:spChg>
        <pc:spChg chg="mod">
          <ac:chgData name="Louise Terryn" userId="d5113074-e324-4a91-9580-a75dcf8a08ea" providerId="ADAL" clId="{15197CC4-9F9C-47B4-99CF-40521ABC10A2}" dt="2025-01-08T13:49:36.611" v="14696" actId="6549"/>
          <ac:spMkLst>
            <pc:docMk/>
            <pc:sldMk cId="1796985890" sldId="379"/>
            <ac:spMk id="58" creationId="{61DFF985-6611-67DE-6310-2A47FA5CBD06}"/>
          </ac:spMkLst>
        </pc:spChg>
        <pc:spChg chg="mod">
          <ac:chgData name="Louise Terryn" userId="d5113074-e324-4a91-9580-a75dcf8a08ea" providerId="ADAL" clId="{15197CC4-9F9C-47B4-99CF-40521ABC10A2}" dt="2025-01-08T13:47:17.831" v="14652" actId="1076"/>
          <ac:spMkLst>
            <pc:docMk/>
            <pc:sldMk cId="1796985890" sldId="379"/>
            <ac:spMk id="63" creationId="{20700149-E02A-1F42-41F2-FE263DF287D6}"/>
          </ac:spMkLst>
        </pc:spChg>
        <pc:spChg chg="mod">
          <ac:chgData name="Louise Terryn" userId="d5113074-e324-4a91-9580-a75dcf8a08ea" providerId="ADAL" clId="{15197CC4-9F9C-47B4-99CF-40521ABC10A2}" dt="2025-01-08T13:47:06.460" v="14650" actId="1076"/>
          <ac:spMkLst>
            <pc:docMk/>
            <pc:sldMk cId="1796985890" sldId="379"/>
            <ac:spMk id="1024" creationId="{ECEF44B8-E958-0B35-50C5-B8460D398139}"/>
          </ac:spMkLst>
        </pc:spChg>
        <pc:spChg chg="mod">
          <ac:chgData name="Louise Terryn" userId="d5113074-e324-4a91-9580-a75dcf8a08ea" providerId="ADAL" clId="{15197CC4-9F9C-47B4-99CF-40521ABC10A2}" dt="2025-01-08T13:47:19.684" v="14653" actId="1076"/>
          <ac:spMkLst>
            <pc:docMk/>
            <pc:sldMk cId="1796985890" sldId="379"/>
            <ac:spMk id="1025" creationId="{ACEFA028-9BD4-4361-0AA1-EBB015F4AA38}"/>
          </ac:spMkLst>
        </pc:spChg>
        <pc:picChg chg="mod">
          <ac:chgData name="Louise Terryn" userId="d5113074-e324-4a91-9580-a75dcf8a08ea" providerId="ADAL" clId="{15197CC4-9F9C-47B4-99CF-40521ABC10A2}" dt="2025-01-08T13:46:58.473" v="14649" actId="1076"/>
          <ac:picMkLst>
            <pc:docMk/>
            <pc:sldMk cId="1796985890" sldId="379"/>
            <ac:picMk id="18" creationId="{5A704A38-079C-0D4B-2ECF-502D0D995690}"/>
          </ac:picMkLst>
        </pc:picChg>
      </pc:sldChg>
      <pc:sldChg chg="add del replId">
        <pc:chgData name="Louise Terryn" userId="d5113074-e324-4a91-9580-a75dcf8a08ea" providerId="ADAL" clId="{15197CC4-9F9C-47B4-99CF-40521ABC10A2}" dt="2025-01-08T13:46:44.059" v="14646" actId="47"/>
        <pc:sldMkLst>
          <pc:docMk/>
          <pc:sldMk cId="116021760" sldId="380"/>
        </pc:sldMkLst>
      </pc:sldChg>
      <pc:sldChg chg="addSp delSp modSp add del mod">
        <pc:chgData name="Louise Terryn" userId="d5113074-e324-4a91-9580-a75dcf8a08ea" providerId="ADAL" clId="{15197CC4-9F9C-47B4-99CF-40521ABC10A2}" dt="2025-01-08T14:40:40.670" v="14938" actId="2696"/>
        <pc:sldMkLst>
          <pc:docMk/>
          <pc:sldMk cId="3024369334" sldId="380"/>
        </pc:sldMkLst>
        <pc:spChg chg="mod">
          <ac:chgData name="Louise Terryn" userId="d5113074-e324-4a91-9580-a75dcf8a08ea" providerId="ADAL" clId="{15197CC4-9F9C-47B4-99CF-40521ABC10A2}" dt="2025-01-08T13:50:11.137" v="14710" actId="14100"/>
          <ac:spMkLst>
            <pc:docMk/>
            <pc:sldMk cId="3024369334" sldId="380"/>
            <ac:spMk id="58" creationId="{03748AE7-6243-1F94-1284-C4F5FD85A2E4}"/>
          </ac:spMkLst>
        </pc:spChg>
        <pc:grpChg chg="add mod">
          <ac:chgData name="Louise Terryn" userId="d5113074-e324-4a91-9580-a75dcf8a08ea" providerId="ADAL" clId="{15197CC4-9F9C-47B4-99CF-40521ABC10A2}" dt="2025-01-08T13:50:18.997" v="14712" actId="1076"/>
          <ac:grpSpMkLst>
            <pc:docMk/>
            <pc:sldMk cId="3024369334" sldId="380"/>
            <ac:grpSpMk id="2" creationId="{16FABC9E-551B-355A-03BA-7101419B2B66}"/>
          </ac:grpSpMkLst>
        </pc:grpChg>
        <pc:picChg chg="mod">
          <ac:chgData name="Louise Terryn" userId="d5113074-e324-4a91-9580-a75dcf8a08ea" providerId="ADAL" clId="{15197CC4-9F9C-47B4-99CF-40521ABC10A2}" dt="2025-01-08T13:50:15.160" v="14711"/>
          <ac:picMkLst>
            <pc:docMk/>
            <pc:sldMk cId="3024369334" sldId="380"/>
            <ac:picMk id="3" creationId="{7F581A1C-396F-6C7B-AB01-5C6F20BAC470}"/>
          </ac:picMkLst>
        </pc:picChg>
        <pc:picChg chg="mod">
          <ac:chgData name="Louise Terryn" userId="d5113074-e324-4a91-9580-a75dcf8a08ea" providerId="ADAL" clId="{15197CC4-9F9C-47B4-99CF-40521ABC10A2}" dt="2025-01-08T13:50:15.160" v="14711"/>
          <ac:picMkLst>
            <pc:docMk/>
            <pc:sldMk cId="3024369334" sldId="380"/>
            <ac:picMk id="5" creationId="{CBB4C899-4934-5210-1184-B978C8DCEC6B}"/>
          </ac:picMkLst>
        </pc:picChg>
        <pc:picChg chg="del">
          <ac:chgData name="Louise Terryn" userId="d5113074-e324-4a91-9580-a75dcf8a08ea" providerId="ADAL" clId="{15197CC4-9F9C-47B4-99CF-40521ABC10A2}" dt="2025-01-08T13:50:21.562" v="14713" actId="478"/>
          <ac:picMkLst>
            <pc:docMk/>
            <pc:sldMk cId="3024369334" sldId="380"/>
            <ac:picMk id="18" creationId="{DAC61877-19FC-0D38-57AF-243B3D394774}"/>
          </ac:picMkLst>
        </pc:picChg>
      </pc:sldChg>
      <pc:sldChg chg="add mod modShow">
        <pc:chgData name="Louise Terryn" userId="d5113074-e324-4a91-9580-a75dcf8a08ea" providerId="ADAL" clId="{15197CC4-9F9C-47B4-99CF-40521ABC10A2}" dt="2025-01-08T15:06:44.251" v="15458" actId="729"/>
        <pc:sldMkLst>
          <pc:docMk/>
          <pc:sldMk cId="3461357797" sldId="380"/>
        </pc:sldMkLst>
      </pc:sldChg>
      <pc:sldChg chg="modSp add del mod ord">
        <pc:chgData name="Louise Terryn" userId="d5113074-e324-4a91-9580-a75dcf8a08ea" providerId="ADAL" clId="{15197CC4-9F9C-47B4-99CF-40521ABC10A2}" dt="2025-01-08T14:40:40.670" v="14938" actId="2696"/>
        <pc:sldMkLst>
          <pc:docMk/>
          <pc:sldMk cId="628726356" sldId="381"/>
        </pc:sldMkLst>
        <pc:spChg chg="mod">
          <ac:chgData name="Louise Terryn" userId="d5113074-e324-4a91-9580-a75dcf8a08ea" providerId="ADAL" clId="{15197CC4-9F9C-47B4-99CF-40521ABC10A2}" dt="2025-01-08T13:51:00.957" v="14723" actId="1076"/>
          <ac:spMkLst>
            <pc:docMk/>
            <pc:sldMk cId="628726356" sldId="381"/>
            <ac:spMk id="23" creationId="{2681BC83-48D5-6644-71E1-14D1B2FDD8B2}"/>
          </ac:spMkLst>
        </pc:spChg>
        <pc:spChg chg="mod">
          <ac:chgData name="Louise Terryn" userId="d5113074-e324-4a91-9580-a75dcf8a08ea" providerId="ADAL" clId="{15197CC4-9F9C-47B4-99CF-40521ABC10A2}" dt="2025-01-08T13:51:34.838" v="14734" actId="1076"/>
          <ac:spMkLst>
            <pc:docMk/>
            <pc:sldMk cId="628726356" sldId="381"/>
            <ac:spMk id="29" creationId="{C6D15B57-CD3E-0472-F20B-D31CD3C62661}"/>
          </ac:spMkLst>
        </pc:spChg>
        <pc:spChg chg="mod">
          <ac:chgData name="Louise Terryn" userId="d5113074-e324-4a91-9580-a75dcf8a08ea" providerId="ADAL" clId="{15197CC4-9F9C-47B4-99CF-40521ABC10A2}" dt="2025-01-08T13:51:21.427" v="14728" actId="1076"/>
          <ac:spMkLst>
            <pc:docMk/>
            <pc:sldMk cId="628726356" sldId="381"/>
            <ac:spMk id="31" creationId="{BB973839-BDE2-C8A4-72D9-55061A42677B}"/>
          </ac:spMkLst>
        </pc:spChg>
        <pc:spChg chg="mod">
          <ac:chgData name="Louise Terryn" userId="d5113074-e324-4a91-9580-a75dcf8a08ea" providerId="ADAL" clId="{15197CC4-9F9C-47B4-99CF-40521ABC10A2}" dt="2025-01-08T13:51:25.326" v="14730" actId="1076"/>
          <ac:spMkLst>
            <pc:docMk/>
            <pc:sldMk cId="628726356" sldId="381"/>
            <ac:spMk id="33" creationId="{AE8B2E83-DD55-172B-0D4B-CA0F9F7DD84C}"/>
          </ac:spMkLst>
        </pc:spChg>
        <pc:spChg chg="mod">
          <ac:chgData name="Louise Terryn" userId="d5113074-e324-4a91-9580-a75dcf8a08ea" providerId="ADAL" clId="{15197CC4-9F9C-47B4-99CF-40521ABC10A2}" dt="2025-01-08T13:50:51.984" v="14721" actId="20577"/>
          <ac:spMkLst>
            <pc:docMk/>
            <pc:sldMk cId="628726356" sldId="381"/>
            <ac:spMk id="58" creationId="{D33B933D-FE37-21B0-5D20-5187E385EF6B}"/>
          </ac:spMkLst>
        </pc:spChg>
        <pc:spChg chg="mod">
          <ac:chgData name="Louise Terryn" userId="d5113074-e324-4a91-9580-a75dcf8a08ea" providerId="ADAL" clId="{15197CC4-9F9C-47B4-99CF-40521ABC10A2}" dt="2025-01-08T13:51:23.356" v="14729" actId="1076"/>
          <ac:spMkLst>
            <pc:docMk/>
            <pc:sldMk cId="628726356" sldId="381"/>
            <ac:spMk id="60" creationId="{DD36E352-46A0-EC7C-0D40-838689AAAA55}"/>
          </ac:spMkLst>
        </pc:spChg>
        <pc:spChg chg="mod">
          <ac:chgData name="Louise Terryn" userId="d5113074-e324-4a91-9580-a75dcf8a08ea" providerId="ADAL" clId="{15197CC4-9F9C-47B4-99CF-40521ABC10A2}" dt="2025-01-08T13:52:18.472" v="14743" actId="1076"/>
          <ac:spMkLst>
            <pc:docMk/>
            <pc:sldMk cId="628726356" sldId="381"/>
            <ac:spMk id="61" creationId="{7D08230B-C71D-B831-CEA9-370A1F701377}"/>
          </ac:spMkLst>
        </pc:spChg>
        <pc:spChg chg="mod">
          <ac:chgData name="Louise Terryn" userId="d5113074-e324-4a91-9580-a75dcf8a08ea" providerId="ADAL" clId="{15197CC4-9F9C-47B4-99CF-40521ABC10A2}" dt="2025-01-08T13:51:27.001" v="14731" actId="1076"/>
          <ac:spMkLst>
            <pc:docMk/>
            <pc:sldMk cId="628726356" sldId="381"/>
            <ac:spMk id="62" creationId="{8CC1C29F-B89A-1928-F240-40398CEDC404}"/>
          </ac:spMkLst>
        </pc:spChg>
        <pc:picChg chg="mod">
          <ac:chgData name="Louise Terryn" userId="d5113074-e324-4a91-9580-a75dcf8a08ea" providerId="ADAL" clId="{15197CC4-9F9C-47B4-99CF-40521ABC10A2}" dt="2025-01-08T13:50:55.042" v="14722" actId="1076"/>
          <ac:picMkLst>
            <pc:docMk/>
            <pc:sldMk cId="628726356" sldId="381"/>
            <ac:picMk id="18" creationId="{ED066F1A-AC22-D6D2-6BE4-FE4CF8DFECD2}"/>
          </ac:picMkLst>
        </pc:picChg>
      </pc:sldChg>
      <pc:sldChg chg="add mod modShow">
        <pc:chgData name="Louise Terryn" userId="d5113074-e324-4a91-9580-a75dcf8a08ea" providerId="ADAL" clId="{15197CC4-9F9C-47B4-99CF-40521ABC10A2}" dt="2025-01-08T15:06:44.251" v="15458" actId="729"/>
        <pc:sldMkLst>
          <pc:docMk/>
          <pc:sldMk cId="1652987733" sldId="381"/>
        </pc:sldMkLst>
      </pc:sldChg>
      <pc:sldChg chg="addSp delSp modSp add del mod">
        <pc:chgData name="Louise Terryn" userId="d5113074-e324-4a91-9580-a75dcf8a08ea" providerId="ADAL" clId="{15197CC4-9F9C-47B4-99CF-40521ABC10A2}" dt="2025-01-08T14:40:40.670" v="14938" actId="2696"/>
        <pc:sldMkLst>
          <pc:docMk/>
          <pc:sldMk cId="1581758296" sldId="382"/>
        </pc:sldMkLst>
        <pc:spChg chg="add mod">
          <ac:chgData name="Louise Terryn" userId="d5113074-e324-4a91-9580-a75dcf8a08ea" providerId="ADAL" clId="{15197CC4-9F9C-47B4-99CF-40521ABC10A2}" dt="2025-01-08T13:52:22.043" v="14744"/>
          <ac:spMkLst>
            <pc:docMk/>
            <pc:sldMk cId="1581758296" sldId="382"/>
            <ac:spMk id="6" creationId="{91FF900B-CC27-F33F-8793-D6AC801468EF}"/>
          </ac:spMkLst>
        </pc:spChg>
        <pc:spChg chg="mod">
          <ac:chgData name="Louise Terryn" userId="d5113074-e324-4a91-9580-a75dcf8a08ea" providerId="ADAL" clId="{15197CC4-9F9C-47B4-99CF-40521ABC10A2}" dt="2025-01-08T13:52:34.349" v="14750" actId="14100"/>
          <ac:spMkLst>
            <pc:docMk/>
            <pc:sldMk cId="1581758296" sldId="382"/>
            <ac:spMk id="58" creationId="{1BE7EE87-B156-3419-17BC-B96A67B3FD20}"/>
          </ac:spMkLst>
        </pc:spChg>
        <pc:grpChg chg="add mod">
          <ac:chgData name="Louise Terryn" userId="d5113074-e324-4a91-9580-a75dcf8a08ea" providerId="ADAL" clId="{15197CC4-9F9C-47B4-99CF-40521ABC10A2}" dt="2025-01-08T13:52:07.337" v="14742" actId="1037"/>
          <ac:grpSpMkLst>
            <pc:docMk/>
            <pc:sldMk cId="1581758296" sldId="382"/>
            <ac:grpSpMk id="2" creationId="{6224288B-F617-D338-9132-04F4B871244A}"/>
          </ac:grpSpMkLst>
        </pc:grpChg>
        <pc:picChg chg="mod">
          <ac:chgData name="Louise Terryn" userId="d5113074-e324-4a91-9580-a75dcf8a08ea" providerId="ADAL" clId="{15197CC4-9F9C-47B4-99CF-40521ABC10A2}" dt="2025-01-08T13:51:54.698" v="14738"/>
          <ac:picMkLst>
            <pc:docMk/>
            <pc:sldMk cId="1581758296" sldId="382"/>
            <ac:picMk id="3" creationId="{86FE56BE-5EDB-B1F6-5935-C255A1373A91}"/>
          </ac:picMkLst>
        </pc:picChg>
        <pc:picChg chg="mod">
          <ac:chgData name="Louise Terryn" userId="d5113074-e324-4a91-9580-a75dcf8a08ea" providerId="ADAL" clId="{15197CC4-9F9C-47B4-99CF-40521ABC10A2}" dt="2025-01-08T13:51:54.698" v="14738"/>
          <ac:picMkLst>
            <pc:docMk/>
            <pc:sldMk cId="1581758296" sldId="382"/>
            <ac:picMk id="5" creationId="{BB097A6D-5803-6B3B-D6BE-1DCE3CB53EE6}"/>
          </ac:picMkLst>
        </pc:picChg>
        <pc:picChg chg="del">
          <ac:chgData name="Louise Terryn" userId="d5113074-e324-4a91-9580-a75dcf8a08ea" providerId="ADAL" clId="{15197CC4-9F9C-47B4-99CF-40521ABC10A2}" dt="2025-01-08T13:52:02.004" v="14740" actId="478"/>
          <ac:picMkLst>
            <pc:docMk/>
            <pc:sldMk cId="1581758296" sldId="382"/>
            <ac:picMk id="18" creationId="{DCD16330-0E76-9129-6629-9BCF6A17C53A}"/>
          </ac:picMkLst>
        </pc:picChg>
      </pc:sldChg>
      <pc:sldChg chg="add mod modShow">
        <pc:chgData name="Louise Terryn" userId="d5113074-e324-4a91-9580-a75dcf8a08ea" providerId="ADAL" clId="{15197CC4-9F9C-47B4-99CF-40521ABC10A2}" dt="2025-01-08T15:06:44.251" v="15458" actId="729"/>
        <pc:sldMkLst>
          <pc:docMk/>
          <pc:sldMk cId="3777681417" sldId="382"/>
        </pc:sldMkLst>
      </pc:sldChg>
      <pc:sldChg chg="modSp add del mod ord">
        <pc:chgData name="Louise Terryn" userId="d5113074-e324-4a91-9580-a75dcf8a08ea" providerId="ADAL" clId="{15197CC4-9F9C-47B4-99CF-40521ABC10A2}" dt="2025-01-08T14:40:40.670" v="14938" actId="2696"/>
        <pc:sldMkLst>
          <pc:docMk/>
          <pc:sldMk cId="2467518808" sldId="383"/>
        </pc:sldMkLst>
        <pc:spChg chg="mod">
          <ac:chgData name="Louise Terryn" userId="d5113074-e324-4a91-9580-a75dcf8a08ea" providerId="ADAL" clId="{15197CC4-9F9C-47B4-99CF-40521ABC10A2}" dt="2025-01-08T13:54:06.225" v="14764" actId="1076"/>
          <ac:spMkLst>
            <pc:docMk/>
            <pc:sldMk cId="2467518808" sldId="383"/>
            <ac:spMk id="24" creationId="{215FA383-DC65-B560-63CF-331E665B6612}"/>
          </ac:spMkLst>
        </pc:spChg>
        <pc:spChg chg="mod">
          <ac:chgData name="Louise Terryn" userId="d5113074-e324-4a91-9580-a75dcf8a08ea" providerId="ADAL" clId="{15197CC4-9F9C-47B4-99CF-40521ABC10A2}" dt="2025-01-08T13:54:20.714" v="14771" actId="1076"/>
          <ac:spMkLst>
            <pc:docMk/>
            <pc:sldMk cId="2467518808" sldId="383"/>
            <ac:spMk id="34" creationId="{77DC860E-411D-DC2E-E4E8-00CE28FD2ED6}"/>
          </ac:spMkLst>
        </pc:spChg>
        <pc:spChg chg="mod">
          <ac:chgData name="Louise Terryn" userId="d5113074-e324-4a91-9580-a75dcf8a08ea" providerId="ADAL" clId="{15197CC4-9F9C-47B4-99CF-40521ABC10A2}" dt="2025-01-08T13:54:18.923" v="14770" actId="1076"/>
          <ac:spMkLst>
            <pc:docMk/>
            <pc:sldMk cId="2467518808" sldId="383"/>
            <ac:spMk id="36" creationId="{1896E1D2-2EF6-465E-0CA7-52035732396F}"/>
          </ac:spMkLst>
        </pc:spChg>
        <pc:spChg chg="mod">
          <ac:chgData name="Louise Terryn" userId="d5113074-e324-4a91-9580-a75dcf8a08ea" providerId="ADAL" clId="{15197CC4-9F9C-47B4-99CF-40521ABC10A2}" dt="2025-01-08T13:54:27.766" v="14773" actId="1076"/>
          <ac:spMkLst>
            <pc:docMk/>
            <pc:sldMk cId="2467518808" sldId="383"/>
            <ac:spMk id="57" creationId="{7F2316AA-CAFC-48B4-0795-B2C602888AB4}"/>
          </ac:spMkLst>
        </pc:spChg>
        <pc:spChg chg="mod">
          <ac:chgData name="Louise Terryn" userId="d5113074-e324-4a91-9580-a75dcf8a08ea" providerId="ADAL" clId="{15197CC4-9F9C-47B4-99CF-40521ABC10A2}" dt="2025-01-08T13:53:55.720" v="14762" actId="20577"/>
          <ac:spMkLst>
            <pc:docMk/>
            <pc:sldMk cId="2467518808" sldId="383"/>
            <ac:spMk id="58" creationId="{69C6D2DA-AF78-5E30-B99B-F20159A52486}"/>
          </ac:spMkLst>
        </pc:spChg>
        <pc:spChg chg="mod">
          <ac:chgData name="Louise Terryn" userId="d5113074-e324-4a91-9580-a75dcf8a08ea" providerId="ADAL" clId="{15197CC4-9F9C-47B4-99CF-40521ABC10A2}" dt="2025-01-08T13:54:10.485" v="14765" actId="1076"/>
          <ac:spMkLst>
            <pc:docMk/>
            <pc:sldMk cId="2467518808" sldId="383"/>
            <ac:spMk id="63" creationId="{FD85B7FD-972A-4DC3-9FAA-3E0C85800D1E}"/>
          </ac:spMkLst>
        </pc:spChg>
        <pc:spChg chg="mod">
          <ac:chgData name="Louise Terryn" userId="d5113074-e324-4a91-9580-a75dcf8a08ea" providerId="ADAL" clId="{15197CC4-9F9C-47B4-99CF-40521ABC10A2}" dt="2025-01-08T13:54:15.051" v="14767" actId="1076"/>
          <ac:spMkLst>
            <pc:docMk/>
            <pc:sldMk cId="2467518808" sldId="383"/>
            <ac:spMk id="1024" creationId="{8C04908F-3A4D-D02E-1B7D-39ADECB3EBC2}"/>
          </ac:spMkLst>
        </pc:spChg>
        <pc:spChg chg="mod">
          <ac:chgData name="Louise Terryn" userId="d5113074-e324-4a91-9580-a75dcf8a08ea" providerId="ADAL" clId="{15197CC4-9F9C-47B4-99CF-40521ABC10A2}" dt="2025-01-08T13:54:13.897" v="14766" actId="1076"/>
          <ac:spMkLst>
            <pc:docMk/>
            <pc:sldMk cId="2467518808" sldId="383"/>
            <ac:spMk id="1025" creationId="{E7727113-8920-1D60-7DD6-885FF58ECEB9}"/>
          </ac:spMkLst>
        </pc:spChg>
        <pc:picChg chg="mod">
          <ac:chgData name="Louise Terryn" userId="d5113074-e324-4a91-9580-a75dcf8a08ea" providerId="ADAL" clId="{15197CC4-9F9C-47B4-99CF-40521ABC10A2}" dt="2025-01-08T13:54:03.009" v="14763" actId="1076"/>
          <ac:picMkLst>
            <pc:docMk/>
            <pc:sldMk cId="2467518808" sldId="383"/>
            <ac:picMk id="18" creationId="{68BC729E-BC3F-806A-63A5-FDE97FE54BB7}"/>
          </ac:picMkLst>
        </pc:picChg>
        <pc:picChg chg="mod">
          <ac:chgData name="Louise Terryn" userId="d5113074-e324-4a91-9580-a75dcf8a08ea" providerId="ADAL" clId="{15197CC4-9F9C-47B4-99CF-40521ABC10A2}" dt="2025-01-08T13:54:16.986" v="14769" actId="1076"/>
          <ac:picMkLst>
            <pc:docMk/>
            <pc:sldMk cId="2467518808" sldId="383"/>
            <ac:picMk id="1028" creationId="{448613C8-9E71-EEBC-A312-BE5A94249957}"/>
          </ac:picMkLst>
        </pc:picChg>
      </pc:sldChg>
      <pc:sldChg chg="add mod modShow">
        <pc:chgData name="Louise Terryn" userId="d5113074-e324-4a91-9580-a75dcf8a08ea" providerId="ADAL" clId="{15197CC4-9F9C-47B4-99CF-40521ABC10A2}" dt="2025-01-08T15:06:44.251" v="15458" actId="729"/>
        <pc:sldMkLst>
          <pc:docMk/>
          <pc:sldMk cId="2548509631" sldId="383"/>
        </pc:sldMkLst>
      </pc:sldChg>
      <pc:sldChg chg="add mod modShow">
        <pc:chgData name="Louise Terryn" userId="d5113074-e324-4a91-9580-a75dcf8a08ea" providerId="ADAL" clId="{15197CC4-9F9C-47B4-99CF-40521ABC10A2}" dt="2025-01-08T15:06:44.251" v="15458" actId="729"/>
        <pc:sldMkLst>
          <pc:docMk/>
          <pc:sldMk cId="1250441219" sldId="384"/>
        </pc:sldMkLst>
      </pc:sldChg>
      <pc:sldChg chg="addSp delSp modSp add del mod">
        <pc:chgData name="Louise Terryn" userId="d5113074-e324-4a91-9580-a75dcf8a08ea" providerId="ADAL" clId="{15197CC4-9F9C-47B4-99CF-40521ABC10A2}" dt="2025-01-08T14:40:40.670" v="14938" actId="2696"/>
        <pc:sldMkLst>
          <pc:docMk/>
          <pc:sldMk cId="1315959586" sldId="384"/>
        </pc:sldMkLst>
        <pc:spChg chg="mod">
          <ac:chgData name="Louise Terryn" userId="d5113074-e324-4a91-9580-a75dcf8a08ea" providerId="ADAL" clId="{15197CC4-9F9C-47B4-99CF-40521ABC10A2}" dt="2025-01-08T13:55:12.003" v="14786" actId="14100"/>
          <ac:spMkLst>
            <pc:docMk/>
            <pc:sldMk cId="1315959586" sldId="384"/>
            <ac:spMk id="58" creationId="{652A98C2-ECAE-7880-AA2F-ACD590407567}"/>
          </ac:spMkLst>
        </pc:spChg>
        <pc:grpChg chg="add mod">
          <ac:chgData name="Louise Terryn" userId="d5113074-e324-4a91-9580-a75dcf8a08ea" providerId="ADAL" clId="{15197CC4-9F9C-47B4-99CF-40521ABC10A2}" dt="2025-01-08T13:54:41.979" v="14776" actId="1076"/>
          <ac:grpSpMkLst>
            <pc:docMk/>
            <pc:sldMk cId="1315959586" sldId="384"/>
            <ac:grpSpMk id="2" creationId="{472FA796-BCD5-527B-3910-866CF9B31C02}"/>
          </ac:grpSpMkLst>
        </pc:grpChg>
        <pc:picChg chg="mod">
          <ac:chgData name="Louise Terryn" userId="d5113074-e324-4a91-9580-a75dcf8a08ea" providerId="ADAL" clId="{15197CC4-9F9C-47B4-99CF-40521ABC10A2}" dt="2025-01-08T13:54:39.313" v="14775"/>
          <ac:picMkLst>
            <pc:docMk/>
            <pc:sldMk cId="1315959586" sldId="384"/>
            <ac:picMk id="3" creationId="{DB2060C6-2E59-5364-0A4F-FDD71817DD90}"/>
          </ac:picMkLst>
        </pc:picChg>
        <pc:picChg chg="mod">
          <ac:chgData name="Louise Terryn" userId="d5113074-e324-4a91-9580-a75dcf8a08ea" providerId="ADAL" clId="{15197CC4-9F9C-47B4-99CF-40521ABC10A2}" dt="2025-01-08T13:54:39.313" v="14775"/>
          <ac:picMkLst>
            <pc:docMk/>
            <pc:sldMk cId="1315959586" sldId="384"/>
            <ac:picMk id="5" creationId="{CF4B7ED4-A435-19A4-9EA5-0B48ABD5AB2D}"/>
          </ac:picMkLst>
        </pc:picChg>
        <pc:picChg chg="del">
          <ac:chgData name="Louise Terryn" userId="d5113074-e324-4a91-9580-a75dcf8a08ea" providerId="ADAL" clId="{15197CC4-9F9C-47B4-99CF-40521ABC10A2}" dt="2025-01-08T13:54:44.432" v="14777" actId="478"/>
          <ac:picMkLst>
            <pc:docMk/>
            <pc:sldMk cId="1315959586" sldId="384"/>
            <ac:picMk id="18" creationId="{6433FCB9-11C7-846E-7B23-E28375516925}"/>
          </ac:picMkLst>
        </pc:picChg>
      </pc:sldChg>
      <pc:sldChg chg="add mod modShow">
        <pc:chgData name="Louise Terryn" userId="d5113074-e324-4a91-9580-a75dcf8a08ea" providerId="ADAL" clId="{15197CC4-9F9C-47B4-99CF-40521ABC10A2}" dt="2025-01-08T15:06:44.251" v="15458" actId="729"/>
        <pc:sldMkLst>
          <pc:docMk/>
          <pc:sldMk cId="3120018612" sldId="385"/>
        </pc:sldMkLst>
      </pc:sldChg>
      <pc:sldChg chg="modSp add del mod ord">
        <pc:chgData name="Louise Terryn" userId="d5113074-e324-4a91-9580-a75dcf8a08ea" providerId="ADAL" clId="{15197CC4-9F9C-47B4-99CF-40521ABC10A2}" dt="2025-01-08T14:40:40.670" v="14938" actId="2696"/>
        <pc:sldMkLst>
          <pc:docMk/>
          <pc:sldMk cId="3649347562" sldId="385"/>
        </pc:sldMkLst>
        <pc:spChg chg="mod">
          <ac:chgData name="Louise Terryn" userId="d5113074-e324-4a91-9580-a75dcf8a08ea" providerId="ADAL" clId="{15197CC4-9F9C-47B4-99CF-40521ABC10A2}" dt="2025-01-08T13:55:44.826" v="14800" actId="1076"/>
          <ac:spMkLst>
            <pc:docMk/>
            <pc:sldMk cId="3649347562" sldId="385"/>
            <ac:spMk id="29" creationId="{345E47B4-8D09-F858-E961-A24B5F571976}"/>
          </ac:spMkLst>
        </pc:spChg>
        <pc:spChg chg="mod">
          <ac:chgData name="Louise Terryn" userId="d5113074-e324-4a91-9580-a75dcf8a08ea" providerId="ADAL" clId="{15197CC4-9F9C-47B4-99CF-40521ABC10A2}" dt="2025-01-08T13:55:49.387" v="14802" actId="1076"/>
          <ac:spMkLst>
            <pc:docMk/>
            <pc:sldMk cId="3649347562" sldId="385"/>
            <ac:spMk id="31" creationId="{FF0A3CBB-E86E-3017-868D-05B44C492FE8}"/>
          </ac:spMkLst>
        </pc:spChg>
        <pc:spChg chg="mod">
          <ac:chgData name="Louise Terryn" userId="d5113074-e324-4a91-9580-a75dcf8a08ea" providerId="ADAL" clId="{15197CC4-9F9C-47B4-99CF-40521ABC10A2}" dt="2025-01-08T13:55:43.105" v="14799" actId="1076"/>
          <ac:spMkLst>
            <pc:docMk/>
            <pc:sldMk cId="3649347562" sldId="385"/>
            <ac:spMk id="33" creationId="{2BE24754-C1EC-C6C3-2EC1-5065A49831EC}"/>
          </ac:spMkLst>
        </pc:spChg>
        <pc:spChg chg="mod">
          <ac:chgData name="Louise Terryn" userId="d5113074-e324-4a91-9580-a75dcf8a08ea" providerId="ADAL" clId="{15197CC4-9F9C-47B4-99CF-40521ABC10A2}" dt="2025-01-08T13:55:32.251" v="14795" actId="1076"/>
          <ac:spMkLst>
            <pc:docMk/>
            <pc:sldMk cId="3649347562" sldId="385"/>
            <ac:spMk id="38" creationId="{53947AFC-89EE-853A-2382-6D112AAC15EE}"/>
          </ac:spMkLst>
        </pc:spChg>
        <pc:spChg chg="mod">
          <ac:chgData name="Louise Terryn" userId="d5113074-e324-4a91-9580-a75dcf8a08ea" providerId="ADAL" clId="{15197CC4-9F9C-47B4-99CF-40521ABC10A2}" dt="2025-01-08T13:56:01.972" v="14808" actId="20577"/>
          <ac:spMkLst>
            <pc:docMk/>
            <pc:sldMk cId="3649347562" sldId="385"/>
            <ac:spMk id="58" creationId="{7A07695D-C19E-E84F-8D65-38FAB3F5A626}"/>
          </ac:spMkLst>
        </pc:spChg>
        <pc:spChg chg="mod">
          <ac:chgData name="Louise Terryn" userId="d5113074-e324-4a91-9580-a75dcf8a08ea" providerId="ADAL" clId="{15197CC4-9F9C-47B4-99CF-40521ABC10A2}" dt="2025-01-08T13:55:38.775" v="14797" actId="1076"/>
          <ac:spMkLst>
            <pc:docMk/>
            <pc:sldMk cId="3649347562" sldId="385"/>
            <ac:spMk id="60" creationId="{AE02A6FE-DBCE-9F5C-D779-F7AC6C248A77}"/>
          </ac:spMkLst>
        </pc:spChg>
        <pc:spChg chg="mod">
          <ac:chgData name="Louise Terryn" userId="d5113074-e324-4a91-9580-a75dcf8a08ea" providerId="ADAL" clId="{15197CC4-9F9C-47B4-99CF-40521ABC10A2}" dt="2025-01-08T13:55:46.950" v="14801" actId="1076"/>
          <ac:spMkLst>
            <pc:docMk/>
            <pc:sldMk cId="3649347562" sldId="385"/>
            <ac:spMk id="61" creationId="{68C02140-7519-146B-04E9-15D7641A8B5A}"/>
          </ac:spMkLst>
        </pc:spChg>
        <pc:spChg chg="mod">
          <ac:chgData name="Louise Terryn" userId="d5113074-e324-4a91-9580-a75dcf8a08ea" providerId="ADAL" clId="{15197CC4-9F9C-47B4-99CF-40521ABC10A2}" dt="2025-01-08T13:55:40.718" v="14798" actId="1076"/>
          <ac:spMkLst>
            <pc:docMk/>
            <pc:sldMk cId="3649347562" sldId="385"/>
            <ac:spMk id="62" creationId="{ACD7126A-232E-2C99-08C8-4F17FC269544}"/>
          </ac:spMkLst>
        </pc:spChg>
        <pc:picChg chg="mod">
          <ac:chgData name="Louise Terryn" userId="d5113074-e324-4a91-9580-a75dcf8a08ea" providerId="ADAL" clId="{15197CC4-9F9C-47B4-99CF-40521ABC10A2}" dt="2025-01-08T13:55:34.637" v="14796" actId="1076"/>
          <ac:picMkLst>
            <pc:docMk/>
            <pc:sldMk cId="3649347562" sldId="385"/>
            <ac:picMk id="18" creationId="{887D6E17-760A-873A-80F2-A0B0AD95B490}"/>
          </ac:picMkLst>
        </pc:picChg>
      </pc:sldChg>
      <pc:sldChg chg="add mod modShow">
        <pc:chgData name="Louise Terryn" userId="d5113074-e324-4a91-9580-a75dcf8a08ea" providerId="ADAL" clId="{15197CC4-9F9C-47B4-99CF-40521ABC10A2}" dt="2025-01-08T15:06:44.251" v="15458" actId="729"/>
        <pc:sldMkLst>
          <pc:docMk/>
          <pc:sldMk cId="81213817" sldId="386"/>
        </pc:sldMkLst>
      </pc:sldChg>
      <pc:sldChg chg="addSp delSp modSp add del mod">
        <pc:chgData name="Louise Terryn" userId="d5113074-e324-4a91-9580-a75dcf8a08ea" providerId="ADAL" clId="{15197CC4-9F9C-47B4-99CF-40521ABC10A2}" dt="2025-01-08T14:40:40.670" v="14938" actId="2696"/>
        <pc:sldMkLst>
          <pc:docMk/>
          <pc:sldMk cId="1081458182" sldId="386"/>
        </pc:sldMkLst>
        <pc:spChg chg="mod">
          <ac:chgData name="Louise Terryn" userId="d5113074-e324-4a91-9580-a75dcf8a08ea" providerId="ADAL" clId="{15197CC4-9F9C-47B4-99CF-40521ABC10A2}" dt="2025-01-08T13:56:26.429" v="14820" actId="20577"/>
          <ac:spMkLst>
            <pc:docMk/>
            <pc:sldMk cId="1081458182" sldId="386"/>
            <ac:spMk id="58" creationId="{AA6D71A4-F435-BBAE-B2B3-A2CA77F8768A}"/>
          </ac:spMkLst>
        </pc:spChg>
        <pc:grpChg chg="add mod">
          <ac:chgData name="Louise Terryn" userId="d5113074-e324-4a91-9580-a75dcf8a08ea" providerId="ADAL" clId="{15197CC4-9F9C-47B4-99CF-40521ABC10A2}" dt="2025-01-08T13:56:12.317" v="14811" actId="1076"/>
          <ac:grpSpMkLst>
            <pc:docMk/>
            <pc:sldMk cId="1081458182" sldId="386"/>
            <ac:grpSpMk id="2" creationId="{253DA4FF-645F-5338-091D-31A654D54B5E}"/>
          </ac:grpSpMkLst>
        </pc:grpChg>
        <pc:picChg chg="mod">
          <ac:chgData name="Louise Terryn" userId="d5113074-e324-4a91-9580-a75dcf8a08ea" providerId="ADAL" clId="{15197CC4-9F9C-47B4-99CF-40521ABC10A2}" dt="2025-01-08T13:56:09.612" v="14810"/>
          <ac:picMkLst>
            <pc:docMk/>
            <pc:sldMk cId="1081458182" sldId="386"/>
            <ac:picMk id="3" creationId="{C96F524C-77CB-B13E-97F5-E678B34DFDF9}"/>
          </ac:picMkLst>
        </pc:picChg>
        <pc:picChg chg="mod">
          <ac:chgData name="Louise Terryn" userId="d5113074-e324-4a91-9580-a75dcf8a08ea" providerId="ADAL" clId="{15197CC4-9F9C-47B4-99CF-40521ABC10A2}" dt="2025-01-08T13:56:09.612" v="14810"/>
          <ac:picMkLst>
            <pc:docMk/>
            <pc:sldMk cId="1081458182" sldId="386"/>
            <ac:picMk id="5" creationId="{8B0E5044-F2D6-5A33-9EC4-2B9DBF116AD6}"/>
          </ac:picMkLst>
        </pc:picChg>
        <pc:picChg chg="del">
          <ac:chgData name="Louise Terryn" userId="d5113074-e324-4a91-9580-a75dcf8a08ea" providerId="ADAL" clId="{15197CC4-9F9C-47B4-99CF-40521ABC10A2}" dt="2025-01-08T13:56:15.201" v="14812" actId="478"/>
          <ac:picMkLst>
            <pc:docMk/>
            <pc:sldMk cId="1081458182" sldId="386"/>
            <ac:picMk id="18" creationId="{5BAF34CB-559A-9009-A4AA-91A1134C3DD7}"/>
          </ac:picMkLst>
        </pc:picChg>
      </pc:sldChg>
      <pc:sldChg chg="modSp add del mod ord">
        <pc:chgData name="Louise Terryn" userId="d5113074-e324-4a91-9580-a75dcf8a08ea" providerId="ADAL" clId="{15197CC4-9F9C-47B4-99CF-40521ABC10A2}" dt="2025-01-08T14:40:40.670" v="14938" actId="2696"/>
        <pc:sldMkLst>
          <pc:docMk/>
          <pc:sldMk cId="583117791" sldId="387"/>
        </pc:sldMkLst>
        <pc:spChg chg="mod">
          <ac:chgData name="Louise Terryn" userId="d5113074-e324-4a91-9580-a75dcf8a08ea" providerId="ADAL" clId="{15197CC4-9F9C-47B4-99CF-40521ABC10A2}" dt="2025-01-08T14:38:01.627" v="14881" actId="1076"/>
          <ac:spMkLst>
            <pc:docMk/>
            <pc:sldMk cId="583117791" sldId="387"/>
            <ac:spMk id="34" creationId="{A182867F-DFC5-59CC-34CD-B6A475EEE345}"/>
          </ac:spMkLst>
        </pc:spChg>
        <pc:spChg chg="mod">
          <ac:chgData name="Louise Terryn" userId="d5113074-e324-4a91-9580-a75dcf8a08ea" providerId="ADAL" clId="{15197CC4-9F9C-47B4-99CF-40521ABC10A2}" dt="2025-01-08T14:38:03.334" v="14882" actId="1076"/>
          <ac:spMkLst>
            <pc:docMk/>
            <pc:sldMk cId="583117791" sldId="387"/>
            <ac:spMk id="36" creationId="{84C0A5E2-6A02-69C2-006D-F22D4BAA9F74}"/>
          </ac:spMkLst>
        </pc:spChg>
        <pc:spChg chg="mod">
          <ac:chgData name="Louise Terryn" userId="d5113074-e324-4a91-9580-a75dcf8a08ea" providerId="ADAL" clId="{15197CC4-9F9C-47B4-99CF-40521ABC10A2}" dt="2025-01-08T14:37:53.412" v="14878" actId="1076"/>
          <ac:spMkLst>
            <pc:docMk/>
            <pc:sldMk cId="583117791" sldId="387"/>
            <ac:spMk id="39" creationId="{3A49E2CB-08D9-83BA-6F7A-A58DB2126E14}"/>
          </ac:spMkLst>
        </pc:spChg>
        <pc:spChg chg="mod">
          <ac:chgData name="Louise Terryn" userId="d5113074-e324-4a91-9580-a75dcf8a08ea" providerId="ADAL" clId="{15197CC4-9F9C-47B4-99CF-40521ABC10A2}" dt="2025-01-08T14:37:58.639" v="14880" actId="1076"/>
          <ac:spMkLst>
            <pc:docMk/>
            <pc:sldMk cId="583117791" sldId="387"/>
            <ac:spMk id="57" creationId="{89FF48FA-6EA4-2524-F44E-70E922079109}"/>
          </ac:spMkLst>
        </pc:spChg>
        <pc:spChg chg="mod">
          <ac:chgData name="Louise Terryn" userId="d5113074-e324-4a91-9580-a75dcf8a08ea" providerId="ADAL" clId="{15197CC4-9F9C-47B4-99CF-40521ABC10A2}" dt="2025-01-08T14:37:31.165" v="14876" actId="20577"/>
          <ac:spMkLst>
            <pc:docMk/>
            <pc:sldMk cId="583117791" sldId="387"/>
            <ac:spMk id="58" creationId="{A6E98EA7-836E-3CA1-3C39-A8305D940B46}"/>
          </ac:spMkLst>
        </pc:spChg>
        <pc:spChg chg="mod">
          <ac:chgData name="Louise Terryn" userId="d5113074-e324-4a91-9580-a75dcf8a08ea" providerId="ADAL" clId="{15197CC4-9F9C-47B4-99CF-40521ABC10A2}" dt="2025-01-08T14:38:06.309" v="14884" actId="1076"/>
          <ac:spMkLst>
            <pc:docMk/>
            <pc:sldMk cId="583117791" sldId="387"/>
            <ac:spMk id="63" creationId="{4CFAA7FA-8404-6294-1898-119E4C91A9BD}"/>
          </ac:spMkLst>
        </pc:spChg>
        <pc:spChg chg="mod">
          <ac:chgData name="Louise Terryn" userId="d5113074-e324-4a91-9580-a75dcf8a08ea" providerId="ADAL" clId="{15197CC4-9F9C-47B4-99CF-40521ABC10A2}" dt="2025-01-08T14:38:08.344" v="14885" actId="1076"/>
          <ac:spMkLst>
            <pc:docMk/>
            <pc:sldMk cId="583117791" sldId="387"/>
            <ac:spMk id="1024" creationId="{0013468C-4F7A-FBC5-EE1A-271519FA59B6}"/>
          </ac:spMkLst>
        </pc:spChg>
        <pc:spChg chg="mod">
          <ac:chgData name="Louise Terryn" userId="d5113074-e324-4a91-9580-a75dcf8a08ea" providerId="ADAL" clId="{15197CC4-9F9C-47B4-99CF-40521ABC10A2}" dt="2025-01-08T14:38:04.954" v="14883" actId="1076"/>
          <ac:spMkLst>
            <pc:docMk/>
            <pc:sldMk cId="583117791" sldId="387"/>
            <ac:spMk id="1025" creationId="{25C3320D-2A8E-4391-017A-92434DA662B4}"/>
          </ac:spMkLst>
        </pc:spChg>
        <pc:picChg chg="mod">
          <ac:chgData name="Louise Terryn" userId="d5113074-e324-4a91-9580-a75dcf8a08ea" providerId="ADAL" clId="{15197CC4-9F9C-47B4-99CF-40521ABC10A2}" dt="2025-01-08T14:37:55.881" v="14879" actId="1076"/>
          <ac:picMkLst>
            <pc:docMk/>
            <pc:sldMk cId="583117791" sldId="387"/>
            <ac:picMk id="18" creationId="{75002F6A-351E-5361-C6F7-8B0BDDE3A33F}"/>
          </ac:picMkLst>
        </pc:picChg>
      </pc:sldChg>
      <pc:sldChg chg="add mod modShow">
        <pc:chgData name="Louise Terryn" userId="d5113074-e324-4a91-9580-a75dcf8a08ea" providerId="ADAL" clId="{15197CC4-9F9C-47B4-99CF-40521ABC10A2}" dt="2025-01-08T15:06:44.251" v="15458" actId="729"/>
        <pc:sldMkLst>
          <pc:docMk/>
          <pc:sldMk cId="2777506272" sldId="387"/>
        </pc:sldMkLst>
      </pc:sldChg>
      <pc:sldChg chg="add mod modShow">
        <pc:chgData name="Louise Terryn" userId="d5113074-e324-4a91-9580-a75dcf8a08ea" providerId="ADAL" clId="{15197CC4-9F9C-47B4-99CF-40521ABC10A2}" dt="2025-01-08T15:06:44.251" v="15458" actId="729"/>
        <pc:sldMkLst>
          <pc:docMk/>
          <pc:sldMk cId="760347935" sldId="388"/>
        </pc:sldMkLst>
      </pc:sldChg>
      <pc:sldChg chg="addSp delSp modSp add del mod">
        <pc:chgData name="Louise Terryn" userId="d5113074-e324-4a91-9580-a75dcf8a08ea" providerId="ADAL" clId="{15197CC4-9F9C-47B4-99CF-40521ABC10A2}" dt="2025-01-08T14:40:40.670" v="14938" actId="2696"/>
        <pc:sldMkLst>
          <pc:docMk/>
          <pc:sldMk cId="3531581272" sldId="388"/>
        </pc:sldMkLst>
        <pc:spChg chg="mod">
          <ac:chgData name="Louise Terryn" userId="d5113074-e324-4a91-9580-a75dcf8a08ea" providerId="ADAL" clId="{15197CC4-9F9C-47B4-99CF-40521ABC10A2}" dt="2025-01-08T14:38:39.274" v="14899" actId="14100"/>
          <ac:spMkLst>
            <pc:docMk/>
            <pc:sldMk cId="3531581272" sldId="388"/>
            <ac:spMk id="58" creationId="{6B5CA440-BBAB-063F-681D-6C4507245E97}"/>
          </ac:spMkLst>
        </pc:spChg>
        <pc:grpChg chg="add mod">
          <ac:chgData name="Louise Terryn" userId="d5113074-e324-4a91-9580-a75dcf8a08ea" providerId="ADAL" clId="{15197CC4-9F9C-47B4-99CF-40521ABC10A2}" dt="2025-01-08T14:38:23.828" v="14888" actId="1076"/>
          <ac:grpSpMkLst>
            <pc:docMk/>
            <pc:sldMk cId="3531581272" sldId="388"/>
            <ac:grpSpMk id="2" creationId="{2174E452-C818-CB82-FC98-A8FEFAC2E776}"/>
          </ac:grpSpMkLst>
        </pc:grpChg>
        <pc:picChg chg="mod">
          <ac:chgData name="Louise Terryn" userId="d5113074-e324-4a91-9580-a75dcf8a08ea" providerId="ADAL" clId="{15197CC4-9F9C-47B4-99CF-40521ABC10A2}" dt="2025-01-08T14:38:19.809" v="14887"/>
          <ac:picMkLst>
            <pc:docMk/>
            <pc:sldMk cId="3531581272" sldId="388"/>
            <ac:picMk id="3" creationId="{C067087D-AB15-C0CD-58A7-C93F5A76B3EA}"/>
          </ac:picMkLst>
        </pc:picChg>
        <pc:picChg chg="mod">
          <ac:chgData name="Louise Terryn" userId="d5113074-e324-4a91-9580-a75dcf8a08ea" providerId="ADAL" clId="{15197CC4-9F9C-47B4-99CF-40521ABC10A2}" dt="2025-01-08T14:38:19.809" v="14887"/>
          <ac:picMkLst>
            <pc:docMk/>
            <pc:sldMk cId="3531581272" sldId="388"/>
            <ac:picMk id="5" creationId="{E8D56F55-84F5-CD26-A11F-5D986D1ED085}"/>
          </ac:picMkLst>
        </pc:picChg>
        <pc:picChg chg="del">
          <ac:chgData name="Louise Terryn" userId="d5113074-e324-4a91-9580-a75dcf8a08ea" providerId="ADAL" clId="{15197CC4-9F9C-47B4-99CF-40521ABC10A2}" dt="2025-01-08T14:38:27.419" v="14889" actId="478"/>
          <ac:picMkLst>
            <pc:docMk/>
            <pc:sldMk cId="3531581272" sldId="388"/>
            <ac:picMk id="18" creationId="{EC76321F-061A-C9DB-17D9-6D03390D2D4E}"/>
          </ac:picMkLst>
        </pc:picChg>
      </pc:sldChg>
      <pc:sldChg chg="modSp add del mod ord">
        <pc:chgData name="Louise Terryn" userId="d5113074-e324-4a91-9580-a75dcf8a08ea" providerId="ADAL" clId="{15197CC4-9F9C-47B4-99CF-40521ABC10A2}" dt="2025-01-08T14:40:40.670" v="14938" actId="2696"/>
        <pc:sldMkLst>
          <pc:docMk/>
          <pc:sldMk cId="2042926005" sldId="389"/>
        </pc:sldMkLst>
        <pc:spChg chg="mod">
          <ac:chgData name="Louise Terryn" userId="d5113074-e324-4a91-9580-a75dcf8a08ea" providerId="ADAL" clId="{15197CC4-9F9C-47B4-99CF-40521ABC10A2}" dt="2025-01-08T14:39:27.246" v="14914" actId="1076"/>
          <ac:spMkLst>
            <pc:docMk/>
            <pc:sldMk cId="2042926005" sldId="389"/>
            <ac:spMk id="29" creationId="{449549A5-A172-54CF-6ED1-9C531DFE6C28}"/>
          </ac:spMkLst>
        </pc:spChg>
        <pc:spChg chg="mod">
          <ac:chgData name="Louise Terryn" userId="d5113074-e324-4a91-9580-a75dcf8a08ea" providerId="ADAL" clId="{15197CC4-9F9C-47B4-99CF-40521ABC10A2}" dt="2025-01-08T14:39:31.293" v="14916" actId="1076"/>
          <ac:spMkLst>
            <pc:docMk/>
            <pc:sldMk cId="2042926005" sldId="389"/>
            <ac:spMk id="31" creationId="{C9549B2B-8A6C-DD7F-AB3F-CDDBF1627CA7}"/>
          </ac:spMkLst>
        </pc:spChg>
        <pc:spChg chg="mod">
          <ac:chgData name="Louise Terryn" userId="d5113074-e324-4a91-9580-a75dcf8a08ea" providerId="ADAL" clId="{15197CC4-9F9C-47B4-99CF-40521ABC10A2}" dt="2025-01-08T14:39:15.605" v="14909" actId="1076"/>
          <ac:spMkLst>
            <pc:docMk/>
            <pc:sldMk cId="2042926005" sldId="389"/>
            <ac:spMk id="33" creationId="{967C7FA0-D6C6-8786-F9A4-264447FB9312}"/>
          </ac:spMkLst>
        </pc:spChg>
        <pc:spChg chg="mod">
          <ac:chgData name="Louise Terryn" userId="d5113074-e324-4a91-9580-a75dcf8a08ea" providerId="ADAL" clId="{15197CC4-9F9C-47B4-99CF-40521ABC10A2}" dt="2025-01-08T14:39:44.099" v="14919" actId="1076"/>
          <ac:spMkLst>
            <pc:docMk/>
            <pc:sldMk cId="2042926005" sldId="389"/>
            <ac:spMk id="40" creationId="{306E9C58-6C08-4DC5-BD44-42F585F4C37A}"/>
          </ac:spMkLst>
        </pc:spChg>
        <pc:spChg chg="mod">
          <ac:chgData name="Louise Terryn" userId="d5113074-e324-4a91-9580-a75dcf8a08ea" providerId="ADAL" clId="{15197CC4-9F9C-47B4-99CF-40521ABC10A2}" dt="2025-01-08T14:39:57.614" v="14925" actId="20577"/>
          <ac:spMkLst>
            <pc:docMk/>
            <pc:sldMk cId="2042926005" sldId="389"/>
            <ac:spMk id="58" creationId="{BD9D25EF-138C-B25E-219C-B5191BD56A07}"/>
          </ac:spMkLst>
        </pc:spChg>
        <pc:spChg chg="mod">
          <ac:chgData name="Louise Terryn" userId="d5113074-e324-4a91-9580-a75dcf8a08ea" providerId="ADAL" clId="{15197CC4-9F9C-47B4-99CF-40521ABC10A2}" dt="2025-01-08T14:39:22.947" v="14913" actId="1076"/>
          <ac:spMkLst>
            <pc:docMk/>
            <pc:sldMk cId="2042926005" sldId="389"/>
            <ac:spMk id="60" creationId="{E7EFF66D-18A1-0357-12C8-BD911BCB660E}"/>
          </ac:spMkLst>
        </pc:spChg>
        <pc:spChg chg="mod">
          <ac:chgData name="Louise Terryn" userId="d5113074-e324-4a91-9580-a75dcf8a08ea" providerId="ADAL" clId="{15197CC4-9F9C-47B4-99CF-40521ABC10A2}" dt="2025-01-08T14:39:13.235" v="14908" actId="1076"/>
          <ac:spMkLst>
            <pc:docMk/>
            <pc:sldMk cId="2042926005" sldId="389"/>
            <ac:spMk id="61" creationId="{5671336E-9D75-7D51-00D8-640642399D4E}"/>
          </ac:spMkLst>
        </pc:spChg>
        <pc:spChg chg="mod">
          <ac:chgData name="Louise Terryn" userId="d5113074-e324-4a91-9580-a75dcf8a08ea" providerId="ADAL" clId="{15197CC4-9F9C-47B4-99CF-40521ABC10A2}" dt="2025-01-08T14:39:34.220" v="14917" actId="1076"/>
          <ac:spMkLst>
            <pc:docMk/>
            <pc:sldMk cId="2042926005" sldId="389"/>
            <ac:spMk id="62" creationId="{7819F7AB-60F8-6225-0075-79169904E3D4}"/>
          </ac:spMkLst>
        </pc:spChg>
        <pc:picChg chg="mod">
          <ac:chgData name="Louise Terryn" userId="d5113074-e324-4a91-9580-a75dcf8a08ea" providerId="ADAL" clId="{15197CC4-9F9C-47B4-99CF-40521ABC10A2}" dt="2025-01-08T14:39:36.522" v="14918" actId="1076"/>
          <ac:picMkLst>
            <pc:docMk/>
            <pc:sldMk cId="2042926005" sldId="389"/>
            <ac:picMk id="18" creationId="{EAB0CD42-C4EF-5B58-A603-28F146123474}"/>
          </ac:picMkLst>
        </pc:picChg>
      </pc:sldChg>
      <pc:sldChg chg="add mod modShow">
        <pc:chgData name="Louise Terryn" userId="d5113074-e324-4a91-9580-a75dcf8a08ea" providerId="ADAL" clId="{15197CC4-9F9C-47B4-99CF-40521ABC10A2}" dt="2025-01-08T15:06:44.251" v="15458" actId="729"/>
        <pc:sldMkLst>
          <pc:docMk/>
          <pc:sldMk cId="2692621971" sldId="389"/>
        </pc:sldMkLst>
      </pc:sldChg>
      <pc:sldChg chg="addSp delSp modSp add mod modShow">
        <pc:chgData name="Louise Terryn" userId="d5113074-e324-4a91-9580-a75dcf8a08ea" providerId="ADAL" clId="{15197CC4-9F9C-47B4-99CF-40521ABC10A2}" dt="2025-01-08T15:06:44.251" v="15458" actId="729"/>
        <pc:sldMkLst>
          <pc:docMk/>
          <pc:sldMk cId="2784950652" sldId="390"/>
        </pc:sldMkLst>
        <pc:grpChg chg="add mod">
          <ac:chgData name="Louise Terryn" userId="d5113074-e324-4a91-9580-a75dcf8a08ea" providerId="ADAL" clId="{15197CC4-9F9C-47B4-99CF-40521ABC10A2}" dt="2025-01-08T14:43:27.810" v="15053" actId="1076"/>
          <ac:grpSpMkLst>
            <pc:docMk/>
            <pc:sldMk cId="2784950652" sldId="390"/>
            <ac:grpSpMk id="2" creationId="{ABB0D4C2-DCE0-AB56-C6CE-C4EA44B9B0D8}"/>
          </ac:grpSpMkLst>
        </pc:grpChg>
        <pc:picChg chg="mod">
          <ac:chgData name="Louise Terryn" userId="d5113074-e324-4a91-9580-a75dcf8a08ea" providerId="ADAL" clId="{15197CC4-9F9C-47B4-99CF-40521ABC10A2}" dt="2025-01-08T14:43:20.360" v="15049"/>
          <ac:picMkLst>
            <pc:docMk/>
            <pc:sldMk cId="2784950652" sldId="390"/>
            <ac:picMk id="3" creationId="{261A156F-50B6-49B8-EF20-9AB3B0FF37AB}"/>
          </ac:picMkLst>
        </pc:picChg>
        <pc:picChg chg="mod">
          <ac:chgData name="Louise Terryn" userId="d5113074-e324-4a91-9580-a75dcf8a08ea" providerId="ADAL" clId="{15197CC4-9F9C-47B4-99CF-40521ABC10A2}" dt="2025-01-08T14:43:20.360" v="15049"/>
          <ac:picMkLst>
            <pc:docMk/>
            <pc:sldMk cId="2784950652" sldId="390"/>
            <ac:picMk id="5" creationId="{5CC430AD-4A67-DB9A-F722-8D68DC17F1FE}"/>
          </ac:picMkLst>
        </pc:picChg>
        <pc:picChg chg="add del">
          <ac:chgData name="Louise Terryn" userId="d5113074-e324-4a91-9580-a75dcf8a08ea" providerId="ADAL" clId="{15197CC4-9F9C-47B4-99CF-40521ABC10A2}" dt="2025-01-08T14:43:30.871" v="15054" actId="478"/>
          <ac:picMkLst>
            <pc:docMk/>
            <pc:sldMk cId="2784950652" sldId="390"/>
            <ac:picMk id="18" creationId="{7EDEB6F4-12E6-D931-1B46-957A4D4EE5AB}"/>
          </ac:picMkLst>
        </pc:picChg>
      </pc:sldChg>
      <pc:sldChg chg="modSp add del mod">
        <pc:chgData name="Louise Terryn" userId="d5113074-e324-4a91-9580-a75dcf8a08ea" providerId="ADAL" clId="{15197CC4-9F9C-47B4-99CF-40521ABC10A2}" dt="2025-01-08T14:40:40.670" v="14938" actId="2696"/>
        <pc:sldMkLst>
          <pc:docMk/>
          <pc:sldMk cId="2935142515" sldId="390"/>
        </pc:sldMkLst>
        <pc:spChg chg="mod">
          <ac:chgData name="Louise Terryn" userId="d5113074-e324-4a91-9580-a75dcf8a08ea" providerId="ADAL" clId="{15197CC4-9F9C-47B4-99CF-40521ABC10A2}" dt="2025-01-08T14:40:26.436" v="14937" actId="14100"/>
          <ac:spMkLst>
            <pc:docMk/>
            <pc:sldMk cId="2935142515" sldId="390"/>
            <ac:spMk id="58" creationId="{D84DBBC2-AA54-DEF7-76AF-2BB6E80073A1}"/>
          </ac:spMkLst>
        </pc:spChg>
      </pc:sldChg>
      <pc:sldChg chg="modSp add mod">
        <pc:chgData name="Louise Terryn" userId="d5113074-e324-4a91-9580-a75dcf8a08ea" providerId="ADAL" clId="{15197CC4-9F9C-47B4-99CF-40521ABC10A2}" dt="2025-01-08T14:41:49.620" v="15039" actId="20577"/>
        <pc:sldMkLst>
          <pc:docMk/>
          <pc:sldMk cId="364714963" sldId="391"/>
        </pc:sldMkLst>
        <pc:spChg chg="mod">
          <ac:chgData name="Louise Terryn" userId="d5113074-e324-4a91-9580-a75dcf8a08ea" providerId="ADAL" clId="{15197CC4-9F9C-47B4-99CF-40521ABC10A2}" dt="2025-01-08T14:41:49.620" v="15039" actId="20577"/>
          <ac:spMkLst>
            <pc:docMk/>
            <pc:sldMk cId="364714963" sldId="391"/>
            <ac:spMk id="14" creationId="{2C0AD470-A04D-BF5C-B3FC-BF4DA18C4C1C}"/>
          </ac:spMkLst>
        </pc:spChg>
      </pc:sldChg>
      <pc:sldChg chg="modSp add mod ord modShow">
        <pc:chgData name="Louise Terryn" userId="d5113074-e324-4a91-9580-a75dcf8a08ea" providerId="ADAL" clId="{15197CC4-9F9C-47B4-99CF-40521ABC10A2}" dt="2025-01-08T15:06:44.251" v="15458" actId="729"/>
        <pc:sldMkLst>
          <pc:docMk/>
          <pc:sldMk cId="400568776" sldId="392"/>
        </pc:sldMkLst>
        <pc:spChg chg="mod">
          <ac:chgData name="Louise Terryn" userId="d5113074-e324-4a91-9580-a75dcf8a08ea" providerId="ADAL" clId="{15197CC4-9F9C-47B4-99CF-40521ABC10A2}" dt="2025-01-08T14:47:31.691" v="15196" actId="1076"/>
          <ac:spMkLst>
            <pc:docMk/>
            <pc:sldMk cId="400568776" sldId="392"/>
            <ac:spMk id="34" creationId="{5B9349D4-5A48-A6E3-4D76-73478412A7F3}"/>
          </ac:spMkLst>
        </pc:spChg>
        <pc:spChg chg="mod">
          <ac:chgData name="Louise Terryn" userId="d5113074-e324-4a91-9580-a75dcf8a08ea" providerId="ADAL" clId="{15197CC4-9F9C-47B4-99CF-40521ABC10A2}" dt="2025-01-08T14:47:33.380" v="15197" actId="1076"/>
          <ac:spMkLst>
            <pc:docMk/>
            <pc:sldMk cId="400568776" sldId="392"/>
            <ac:spMk id="36" creationId="{7F81CE29-BD83-7342-9709-7BF5FF7370DB}"/>
          </ac:spMkLst>
        </pc:spChg>
        <pc:spChg chg="mod">
          <ac:chgData name="Louise Terryn" userId="d5113074-e324-4a91-9580-a75dcf8a08ea" providerId="ADAL" clId="{15197CC4-9F9C-47B4-99CF-40521ABC10A2}" dt="2025-01-08T14:47:46.330" v="15204" actId="1076"/>
          <ac:spMkLst>
            <pc:docMk/>
            <pc:sldMk cId="400568776" sldId="392"/>
            <ac:spMk id="41" creationId="{207FC20B-9A5D-9184-81DD-39666A498137}"/>
          </ac:spMkLst>
        </pc:spChg>
        <pc:spChg chg="mod">
          <ac:chgData name="Louise Terryn" userId="d5113074-e324-4a91-9580-a75dcf8a08ea" providerId="ADAL" clId="{15197CC4-9F9C-47B4-99CF-40521ABC10A2}" dt="2025-01-08T14:47:34.765" v="15198" actId="1076"/>
          <ac:spMkLst>
            <pc:docMk/>
            <pc:sldMk cId="400568776" sldId="392"/>
            <ac:spMk id="57" creationId="{FA82D8D2-3D7A-ECA8-E93A-22112892718D}"/>
          </ac:spMkLst>
        </pc:spChg>
        <pc:spChg chg="mod">
          <ac:chgData name="Louise Terryn" userId="d5113074-e324-4a91-9580-a75dcf8a08ea" providerId="ADAL" clId="{15197CC4-9F9C-47B4-99CF-40521ABC10A2}" dt="2025-01-08T14:47:26.425" v="15195" actId="20577"/>
          <ac:spMkLst>
            <pc:docMk/>
            <pc:sldMk cId="400568776" sldId="392"/>
            <ac:spMk id="58" creationId="{06EC0681-D650-77AE-F034-9E8CD5D84BDA}"/>
          </ac:spMkLst>
        </pc:spChg>
        <pc:spChg chg="mod">
          <ac:chgData name="Louise Terryn" userId="d5113074-e324-4a91-9580-a75dcf8a08ea" providerId="ADAL" clId="{15197CC4-9F9C-47B4-99CF-40521ABC10A2}" dt="2025-01-08T14:47:37.868" v="15200" actId="1076"/>
          <ac:spMkLst>
            <pc:docMk/>
            <pc:sldMk cId="400568776" sldId="392"/>
            <ac:spMk id="63" creationId="{E8280D67-561D-CC94-805B-BDDF6D212357}"/>
          </ac:spMkLst>
        </pc:spChg>
        <pc:spChg chg="mod">
          <ac:chgData name="Louise Terryn" userId="d5113074-e324-4a91-9580-a75dcf8a08ea" providerId="ADAL" clId="{15197CC4-9F9C-47B4-99CF-40521ABC10A2}" dt="2025-01-08T14:47:39.482" v="15201" actId="1076"/>
          <ac:spMkLst>
            <pc:docMk/>
            <pc:sldMk cId="400568776" sldId="392"/>
            <ac:spMk id="1024" creationId="{BEBE14B2-28F5-6084-DA08-EBA83708D906}"/>
          </ac:spMkLst>
        </pc:spChg>
        <pc:spChg chg="mod">
          <ac:chgData name="Louise Terryn" userId="d5113074-e324-4a91-9580-a75dcf8a08ea" providerId="ADAL" clId="{15197CC4-9F9C-47B4-99CF-40521ABC10A2}" dt="2025-01-08T14:47:36.129" v="15199" actId="1076"/>
          <ac:spMkLst>
            <pc:docMk/>
            <pc:sldMk cId="400568776" sldId="392"/>
            <ac:spMk id="1025" creationId="{F8943B10-F230-DE4E-AF1F-7D3C8BC8C6B2}"/>
          </ac:spMkLst>
        </pc:spChg>
        <pc:picChg chg="mod">
          <ac:chgData name="Louise Terryn" userId="d5113074-e324-4a91-9580-a75dcf8a08ea" providerId="ADAL" clId="{15197CC4-9F9C-47B4-99CF-40521ABC10A2}" dt="2025-01-08T14:47:43.195" v="15203" actId="1076"/>
          <ac:picMkLst>
            <pc:docMk/>
            <pc:sldMk cId="400568776" sldId="392"/>
            <ac:picMk id="18" creationId="{33F93CAD-C2A6-B6AF-C7E9-4476981B45C1}"/>
          </ac:picMkLst>
        </pc:picChg>
      </pc:sldChg>
      <pc:sldChg chg="modSp add del mod ord">
        <pc:chgData name="Louise Terryn" userId="d5113074-e324-4a91-9580-a75dcf8a08ea" providerId="ADAL" clId="{15197CC4-9F9C-47B4-99CF-40521ABC10A2}" dt="2025-01-08T14:47:08.977" v="15186" actId="47"/>
        <pc:sldMkLst>
          <pc:docMk/>
          <pc:sldMk cId="2067403737" sldId="392"/>
        </pc:sldMkLst>
        <pc:spChg chg="mod">
          <ac:chgData name="Louise Terryn" userId="d5113074-e324-4a91-9580-a75dcf8a08ea" providerId="ADAL" clId="{15197CC4-9F9C-47B4-99CF-40521ABC10A2}" dt="2025-01-08T14:47:04.945" v="15185" actId="1076"/>
          <ac:spMkLst>
            <pc:docMk/>
            <pc:sldMk cId="2067403737" sldId="392"/>
            <ac:spMk id="29" creationId="{442AD96E-814C-0D53-C723-D8C5043CA80A}"/>
          </ac:spMkLst>
        </pc:spChg>
        <pc:spChg chg="mod">
          <ac:chgData name="Louise Terryn" userId="d5113074-e324-4a91-9580-a75dcf8a08ea" providerId="ADAL" clId="{15197CC4-9F9C-47B4-99CF-40521ABC10A2}" dt="2025-01-08T14:45:48.985" v="15158" actId="1076"/>
          <ac:spMkLst>
            <pc:docMk/>
            <pc:sldMk cId="2067403737" sldId="392"/>
            <ac:spMk id="31" creationId="{BC5F0119-FEBA-C63B-926C-124534872097}"/>
          </ac:spMkLst>
        </pc:spChg>
        <pc:spChg chg="mod">
          <ac:chgData name="Louise Terryn" userId="d5113074-e324-4a91-9580-a75dcf8a08ea" providerId="ADAL" clId="{15197CC4-9F9C-47B4-99CF-40521ABC10A2}" dt="2025-01-08T14:45:36.784" v="15151" actId="1076"/>
          <ac:spMkLst>
            <pc:docMk/>
            <pc:sldMk cId="2067403737" sldId="392"/>
            <ac:spMk id="33" creationId="{B057B02B-68C6-E6CA-507C-6083FE9B245F}"/>
          </ac:spMkLst>
        </pc:spChg>
        <pc:spChg chg="mod">
          <ac:chgData name="Louise Terryn" userId="d5113074-e324-4a91-9580-a75dcf8a08ea" providerId="ADAL" clId="{15197CC4-9F9C-47B4-99CF-40521ABC10A2}" dt="2025-01-08T14:45:34.034" v="15150" actId="1076"/>
          <ac:spMkLst>
            <pc:docMk/>
            <pc:sldMk cId="2067403737" sldId="392"/>
            <ac:spMk id="40" creationId="{1E75F3F4-E2E2-7CC0-9FAD-0775EA844F68}"/>
          </ac:spMkLst>
        </pc:spChg>
        <pc:spChg chg="mod">
          <ac:chgData name="Louise Terryn" userId="d5113074-e324-4a91-9580-a75dcf8a08ea" providerId="ADAL" clId="{15197CC4-9F9C-47B4-99CF-40521ABC10A2}" dt="2025-01-08T14:46:57.798" v="15184" actId="1076"/>
          <ac:spMkLst>
            <pc:docMk/>
            <pc:sldMk cId="2067403737" sldId="392"/>
            <ac:spMk id="41" creationId="{999EBBAF-002C-64A1-BF05-17176DD3421E}"/>
          </ac:spMkLst>
        </pc:spChg>
        <pc:spChg chg="mod">
          <ac:chgData name="Louise Terryn" userId="d5113074-e324-4a91-9580-a75dcf8a08ea" providerId="ADAL" clId="{15197CC4-9F9C-47B4-99CF-40521ABC10A2}" dt="2025-01-08T14:45:58.218" v="15163" actId="14100"/>
          <ac:spMkLst>
            <pc:docMk/>
            <pc:sldMk cId="2067403737" sldId="392"/>
            <ac:spMk id="58" creationId="{C3611DEC-7781-DF8B-4A6E-8044CDD8D34B}"/>
          </ac:spMkLst>
        </pc:spChg>
        <pc:spChg chg="mod">
          <ac:chgData name="Louise Terryn" userId="d5113074-e324-4a91-9580-a75dcf8a08ea" providerId="ADAL" clId="{15197CC4-9F9C-47B4-99CF-40521ABC10A2}" dt="2025-01-08T14:45:41.053" v="15153" actId="1076"/>
          <ac:spMkLst>
            <pc:docMk/>
            <pc:sldMk cId="2067403737" sldId="392"/>
            <ac:spMk id="60" creationId="{551B0C32-2D03-B57F-28D3-143D2335AB4A}"/>
          </ac:spMkLst>
        </pc:spChg>
        <pc:spChg chg="mod">
          <ac:chgData name="Louise Terryn" userId="d5113074-e324-4a91-9580-a75dcf8a08ea" providerId="ADAL" clId="{15197CC4-9F9C-47B4-99CF-40521ABC10A2}" dt="2025-01-08T14:45:38.902" v="15152" actId="1076"/>
          <ac:spMkLst>
            <pc:docMk/>
            <pc:sldMk cId="2067403737" sldId="392"/>
            <ac:spMk id="61" creationId="{C117B967-1314-1232-EEAC-6117B67AB4FA}"/>
          </ac:spMkLst>
        </pc:spChg>
        <pc:spChg chg="mod">
          <ac:chgData name="Louise Terryn" userId="d5113074-e324-4a91-9580-a75dcf8a08ea" providerId="ADAL" clId="{15197CC4-9F9C-47B4-99CF-40521ABC10A2}" dt="2025-01-08T14:45:47.319" v="15157" actId="1076"/>
          <ac:spMkLst>
            <pc:docMk/>
            <pc:sldMk cId="2067403737" sldId="392"/>
            <ac:spMk id="62" creationId="{6E7E2FA9-0EFC-D2D7-4F93-EF3D129ECD66}"/>
          </ac:spMkLst>
        </pc:spChg>
        <pc:picChg chg="mod">
          <ac:chgData name="Louise Terryn" userId="d5113074-e324-4a91-9580-a75dcf8a08ea" providerId="ADAL" clId="{15197CC4-9F9C-47B4-99CF-40521ABC10A2}" dt="2025-01-08T14:46:55.126" v="15183" actId="1076"/>
          <ac:picMkLst>
            <pc:docMk/>
            <pc:sldMk cId="2067403737" sldId="392"/>
            <ac:picMk id="18" creationId="{87A57F51-FA5E-C565-7C5A-5EA02B0F37DB}"/>
          </ac:picMkLst>
        </pc:picChg>
      </pc:sldChg>
      <pc:sldChg chg="addSp delSp modSp add del mod">
        <pc:chgData name="Louise Terryn" userId="d5113074-e324-4a91-9580-a75dcf8a08ea" providerId="ADAL" clId="{15197CC4-9F9C-47B4-99CF-40521ABC10A2}" dt="2025-01-08T14:47:08.977" v="15186" actId="47"/>
        <pc:sldMkLst>
          <pc:docMk/>
          <pc:sldMk cId="1792784463" sldId="393"/>
        </pc:sldMkLst>
        <pc:spChg chg="mod">
          <ac:chgData name="Louise Terryn" userId="d5113074-e324-4a91-9580-a75dcf8a08ea" providerId="ADAL" clId="{15197CC4-9F9C-47B4-99CF-40521ABC10A2}" dt="2025-01-08T14:46:20.995" v="15174" actId="20577"/>
          <ac:spMkLst>
            <pc:docMk/>
            <pc:sldMk cId="1792784463" sldId="393"/>
            <ac:spMk id="58" creationId="{6C25BAB7-FE9F-938B-AF35-1D364948FDBC}"/>
          </ac:spMkLst>
        </pc:spChg>
        <pc:grpChg chg="add mod">
          <ac:chgData name="Louise Terryn" userId="d5113074-e324-4a91-9580-a75dcf8a08ea" providerId="ADAL" clId="{15197CC4-9F9C-47B4-99CF-40521ABC10A2}" dt="2025-01-08T14:46:09.342" v="15166" actId="1076"/>
          <ac:grpSpMkLst>
            <pc:docMk/>
            <pc:sldMk cId="1792784463" sldId="393"/>
            <ac:grpSpMk id="2" creationId="{093471C7-56AB-27B6-4046-374EFB524B98}"/>
          </ac:grpSpMkLst>
        </pc:grpChg>
        <pc:picChg chg="mod">
          <ac:chgData name="Louise Terryn" userId="d5113074-e324-4a91-9580-a75dcf8a08ea" providerId="ADAL" clId="{15197CC4-9F9C-47B4-99CF-40521ABC10A2}" dt="2025-01-08T14:46:05.984" v="15165"/>
          <ac:picMkLst>
            <pc:docMk/>
            <pc:sldMk cId="1792784463" sldId="393"/>
            <ac:picMk id="3" creationId="{1393D770-E6F9-E1F8-BBB6-BAE541443B7F}"/>
          </ac:picMkLst>
        </pc:picChg>
        <pc:picChg chg="mod">
          <ac:chgData name="Louise Terryn" userId="d5113074-e324-4a91-9580-a75dcf8a08ea" providerId="ADAL" clId="{15197CC4-9F9C-47B4-99CF-40521ABC10A2}" dt="2025-01-08T14:46:05.984" v="15165"/>
          <ac:picMkLst>
            <pc:docMk/>
            <pc:sldMk cId="1792784463" sldId="393"/>
            <ac:picMk id="5" creationId="{71E08BEA-3F82-2F58-0C4B-3104CA87D6A6}"/>
          </ac:picMkLst>
        </pc:picChg>
        <pc:picChg chg="del">
          <ac:chgData name="Louise Terryn" userId="d5113074-e324-4a91-9580-a75dcf8a08ea" providerId="ADAL" clId="{15197CC4-9F9C-47B4-99CF-40521ABC10A2}" dt="2025-01-08T14:46:11.729" v="15167" actId="478"/>
          <ac:picMkLst>
            <pc:docMk/>
            <pc:sldMk cId="1792784463" sldId="393"/>
            <ac:picMk id="18" creationId="{FE8CD497-4BA6-DBF5-4EEC-575BB6814257}"/>
          </ac:picMkLst>
        </pc:picChg>
      </pc:sldChg>
      <pc:sldChg chg="addSp delSp modSp add mod modShow">
        <pc:chgData name="Louise Terryn" userId="d5113074-e324-4a91-9580-a75dcf8a08ea" providerId="ADAL" clId="{15197CC4-9F9C-47B4-99CF-40521ABC10A2}" dt="2025-01-08T15:06:44.251" v="15458" actId="729"/>
        <pc:sldMkLst>
          <pc:docMk/>
          <pc:sldMk cId="1862848454" sldId="393"/>
        </pc:sldMkLst>
        <pc:spChg chg="mod">
          <ac:chgData name="Louise Terryn" userId="d5113074-e324-4a91-9580-a75dcf8a08ea" providerId="ADAL" clId="{15197CC4-9F9C-47B4-99CF-40521ABC10A2}" dt="2025-01-08T14:49:58.750" v="15247" actId="14100"/>
          <ac:spMkLst>
            <pc:docMk/>
            <pc:sldMk cId="1862848454" sldId="393"/>
            <ac:spMk id="58" creationId="{5FBEB4A6-B0B2-1F26-6A5A-C104EDCC6905}"/>
          </ac:spMkLst>
        </pc:spChg>
        <pc:grpChg chg="add mod">
          <ac:chgData name="Louise Terryn" userId="d5113074-e324-4a91-9580-a75dcf8a08ea" providerId="ADAL" clId="{15197CC4-9F9C-47B4-99CF-40521ABC10A2}" dt="2025-01-08T14:48:02.313" v="15210" actId="1076"/>
          <ac:grpSpMkLst>
            <pc:docMk/>
            <pc:sldMk cId="1862848454" sldId="393"/>
            <ac:grpSpMk id="2" creationId="{DF5B5A89-F825-9B60-F065-148BACD1CE51}"/>
          </ac:grpSpMkLst>
        </pc:grpChg>
        <pc:picChg chg="mod">
          <ac:chgData name="Louise Terryn" userId="d5113074-e324-4a91-9580-a75dcf8a08ea" providerId="ADAL" clId="{15197CC4-9F9C-47B4-99CF-40521ABC10A2}" dt="2025-01-08T14:47:58.439" v="15208"/>
          <ac:picMkLst>
            <pc:docMk/>
            <pc:sldMk cId="1862848454" sldId="393"/>
            <ac:picMk id="3" creationId="{9A916AEA-788B-3163-C55A-0DCDDB8EA007}"/>
          </ac:picMkLst>
        </pc:picChg>
        <pc:picChg chg="mod">
          <ac:chgData name="Louise Terryn" userId="d5113074-e324-4a91-9580-a75dcf8a08ea" providerId="ADAL" clId="{15197CC4-9F9C-47B4-99CF-40521ABC10A2}" dt="2025-01-08T14:47:58.439" v="15208"/>
          <ac:picMkLst>
            <pc:docMk/>
            <pc:sldMk cId="1862848454" sldId="393"/>
            <ac:picMk id="5" creationId="{EF6897BE-D4D4-2A6F-FEEE-485EAF0586B8}"/>
          </ac:picMkLst>
        </pc:picChg>
        <pc:picChg chg="del">
          <ac:chgData name="Louise Terryn" userId="d5113074-e324-4a91-9580-a75dcf8a08ea" providerId="ADAL" clId="{15197CC4-9F9C-47B4-99CF-40521ABC10A2}" dt="2025-01-08T14:48:05.306" v="15211" actId="478"/>
          <ac:picMkLst>
            <pc:docMk/>
            <pc:sldMk cId="1862848454" sldId="393"/>
            <ac:picMk id="18" creationId="{A5B576D2-530D-EAA4-EA3D-6BAC2FA15D6E}"/>
          </ac:picMkLst>
        </pc:picChg>
      </pc:sldChg>
      <pc:sldChg chg="modSp add mod ord modShow">
        <pc:chgData name="Louise Terryn" userId="d5113074-e324-4a91-9580-a75dcf8a08ea" providerId="ADAL" clId="{15197CC4-9F9C-47B4-99CF-40521ABC10A2}" dt="2025-01-08T15:06:44.251" v="15458" actId="729"/>
        <pc:sldMkLst>
          <pc:docMk/>
          <pc:sldMk cId="746138743" sldId="394"/>
        </pc:sldMkLst>
        <pc:spChg chg="mod">
          <ac:chgData name="Louise Terryn" userId="d5113074-e324-4a91-9580-a75dcf8a08ea" providerId="ADAL" clId="{15197CC4-9F9C-47B4-99CF-40521ABC10A2}" dt="2025-01-08T14:48:34.036" v="15221" actId="1076"/>
          <ac:spMkLst>
            <pc:docMk/>
            <pc:sldMk cId="746138743" sldId="394"/>
            <ac:spMk id="29" creationId="{FE13B8DB-913D-C665-BBAF-004A2A9FA962}"/>
          </ac:spMkLst>
        </pc:spChg>
        <pc:spChg chg="mod">
          <ac:chgData name="Louise Terryn" userId="d5113074-e324-4a91-9580-a75dcf8a08ea" providerId="ADAL" clId="{15197CC4-9F9C-47B4-99CF-40521ABC10A2}" dt="2025-01-08T14:48:28.681" v="15218" actId="1076"/>
          <ac:spMkLst>
            <pc:docMk/>
            <pc:sldMk cId="746138743" sldId="394"/>
            <ac:spMk id="31" creationId="{CED450CC-1704-B1BC-8341-DD7C144EFC71}"/>
          </ac:spMkLst>
        </pc:spChg>
        <pc:spChg chg="mod">
          <ac:chgData name="Louise Terryn" userId="d5113074-e324-4a91-9580-a75dcf8a08ea" providerId="ADAL" clId="{15197CC4-9F9C-47B4-99CF-40521ABC10A2}" dt="2025-01-08T14:48:32.243" v="15220" actId="1076"/>
          <ac:spMkLst>
            <pc:docMk/>
            <pc:sldMk cId="746138743" sldId="394"/>
            <ac:spMk id="33" creationId="{142AF46F-6A6D-7EE2-BE95-5CF2FA6AC5D6}"/>
          </ac:spMkLst>
        </pc:spChg>
        <pc:spChg chg="mod">
          <ac:chgData name="Louise Terryn" userId="d5113074-e324-4a91-9580-a75dcf8a08ea" providerId="ADAL" clId="{15197CC4-9F9C-47B4-99CF-40521ABC10A2}" dt="2025-01-08T14:48:21.969" v="15216" actId="1076"/>
          <ac:spMkLst>
            <pc:docMk/>
            <pc:sldMk cId="746138743" sldId="394"/>
            <ac:spMk id="42" creationId="{4D8A15BE-239E-0619-53F0-E0CB386A1DB6}"/>
          </ac:spMkLst>
        </pc:spChg>
        <pc:spChg chg="mod">
          <ac:chgData name="Louise Terryn" userId="d5113074-e324-4a91-9580-a75dcf8a08ea" providerId="ADAL" clId="{15197CC4-9F9C-47B4-99CF-40521ABC10A2}" dt="2025-01-08T14:49:49.982" v="15241" actId="14100"/>
          <ac:spMkLst>
            <pc:docMk/>
            <pc:sldMk cId="746138743" sldId="394"/>
            <ac:spMk id="58" creationId="{2464E033-6A9D-E22A-7638-0DD2CD231733}"/>
          </ac:spMkLst>
        </pc:spChg>
        <pc:spChg chg="mod">
          <ac:chgData name="Louise Terryn" userId="d5113074-e324-4a91-9580-a75dcf8a08ea" providerId="ADAL" clId="{15197CC4-9F9C-47B4-99CF-40521ABC10A2}" dt="2025-01-08T14:48:37.397" v="15222" actId="1076"/>
          <ac:spMkLst>
            <pc:docMk/>
            <pc:sldMk cId="746138743" sldId="394"/>
            <ac:spMk id="60" creationId="{FE6A9237-0E4B-36C3-180E-9D8AA1F6886F}"/>
          </ac:spMkLst>
        </pc:spChg>
        <pc:spChg chg="mod">
          <ac:chgData name="Louise Terryn" userId="d5113074-e324-4a91-9580-a75dcf8a08ea" providerId="ADAL" clId="{15197CC4-9F9C-47B4-99CF-40521ABC10A2}" dt="2025-01-08T14:48:39.723" v="15223" actId="1076"/>
          <ac:spMkLst>
            <pc:docMk/>
            <pc:sldMk cId="746138743" sldId="394"/>
            <ac:spMk id="61" creationId="{61213F16-AEB3-171A-E982-D3532D78FE45}"/>
          </ac:spMkLst>
        </pc:spChg>
        <pc:spChg chg="mod">
          <ac:chgData name="Louise Terryn" userId="d5113074-e324-4a91-9580-a75dcf8a08ea" providerId="ADAL" clId="{15197CC4-9F9C-47B4-99CF-40521ABC10A2}" dt="2025-01-08T14:48:30.174" v="15219" actId="1076"/>
          <ac:spMkLst>
            <pc:docMk/>
            <pc:sldMk cId="746138743" sldId="394"/>
            <ac:spMk id="62" creationId="{5DD47178-3B74-8901-1B3C-3B92E8A9D792}"/>
          </ac:spMkLst>
        </pc:spChg>
        <pc:picChg chg="mod">
          <ac:chgData name="Louise Terryn" userId="d5113074-e324-4a91-9580-a75dcf8a08ea" providerId="ADAL" clId="{15197CC4-9F9C-47B4-99CF-40521ABC10A2}" dt="2025-01-08T14:48:26.041" v="15217" actId="1076"/>
          <ac:picMkLst>
            <pc:docMk/>
            <pc:sldMk cId="746138743" sldId="394"/>
            <ac:picMk id="18" creationId="{1BDF6014-3867-A630-9F29-190629D32A7D}"/>
          </ac:picMkLst>
        </pc:picChg>
      </pc:sldChg>
      <pc:sldChg chg="modSp add del mod ord">
        <pc:chgData name="Louise Terryn" userId="d5113074-e324-4a91-9580-a75dcf8a08ea" providerId="ADAL" clId="{15197CC4-9F9C-47B4-99CF-40521ABC10A2}" dt="2025-01-08T14:47:08.977" v="15186" actId="47"/>
        <pc:sldMkLst>
          <pc:docMk/>
          <pc:sldMk cId="3481872247" sldId="394"/>
        </pc:sldMkLst>
        <pc:spChg chg="mod">
          <ac:chgData name="Louise Terryn" userId="d5113074-e324-4a91-9580-a75dcf8a08ea" providerId="ADAL" clId="{15197CC4-9F9C-47B4-99CF-40521ABC10A2}" dt="2025-01-08T14:46:35.887" v="15181" actId="1076"/>
          <ac:spMkLst>
            <pc:docMk/>
            <pc:sldMk cId="3481872247" sldId="394"/>
            <ac:spMk id="39" creationId="{CC3C7B48-65A8-D4BE-FD48-B2DC6A686341}"/>
          </ac:spMkLst>
        </pc:spChg>
        <pc:spChg chg="mod">
          <ac:chgData name="Louise Terryn" userId="d5113074-e324-4a91-9580-a75dcf8a08ea" providerId="ADAL" clId="{15197CC4-9F9C-47B4-99CF-40521ABC10A2}" dt="2025-01-08T14:46:29.679" v="15179" actId="20577"/>
          <ac:spMkLst>
            <pc:docMk/>
            <pc:sldMk cId="3481872247" sldId="394"/>
            <ac:spMk id="58" creationId="{39D9341F-FF11-28FE-0F4A-E52F4E09B384}"/>
          </ac:spMkLst>
        </pc:spChg>
        <pc:spChg chg="mod">
          <ac:chgData name="Louise Terryn" userId="d5113074-e324-4a91-9580-a75dcf8a08ea" providerId="ADAL" clId="{15197CC4-9F9C-47B4-99CF-40521ABC10A2}" dt="2025-01-08T14:46:37.606" v="15182" actId="1076"/>
          <ac:spMkLst>
            <pc:docMk/>
            <pc:sldMk cId="3481872247" sldId="394"/>
            <ac:spMk id="1025" creationId="{DE59C05B-8AA6-14EB-D19D-85C7CB5109D0}"/>
          </ac:spMkLst>
        </pc:spChg>
        <pc:picChg chg="mod">
          <ac:chgData name="Louise Terryn" userId="d5113074-e324-4a91-9580-a75dcf8a08ea" providerId="ADAL" clId="{15197CC4-9F9C-47B4-99CF-40521ABC10A2}" dt="2025-01-08T14:46:32.911" v="15180" actId="1076"/>
          <ac:picMkLst>
            <pc:docMk/>
            <pc:sldMk cId="3481872247" sldId="394"/>
            <ac:picMk id="18" creationId="{2E89DC80-A568-7EE5-793F-EF35A649F25E}"/>
          </ac:picMkLst>
        </pc:picChg>
      </pc:sldChg>
      <pc:sldChg chg="addSp delSp modSp add mod modShow">
        <pc:chgData name="Louise Terryn" userId="d5113074-e324-4a91-9580-a75dcf8a08ea" providerId="ADAL" clId="{15197CC4-9F9C-47B4-99CF-40521ABC10A2}" dt="2025-01-08T15:06:44.251" v="15458" actId="729"/>
        <pc:sldMkLst>
          <pc:docMk/>
          <pc:sldMk cId="3134160903" sldId="395"/>
        </pc:sldMkLst>
        <pc:spChg chg="mod">
          <ac:chgData name="Louise Terryn" userId="d5113074-e324-4a91-9580-a75dcf8a08ea" providerId="ADAL" clId="{15197CC4-9F9C-47B4-99CF-40521ABC10A2}" dt="2025-01-08T14:49:46.398" v="15240" actId="14100"/>
          <ac:spMkLst>
            <pc:docMk/>
            <pc:sldMk cId="3134160903" sldId="395"/>
            <ac:spMk id="58" creationId="{952EB2F4-00A3-0AE5-98AF-5681B65886D1}"/>
          </ac:spMkLst>
        </pc:spChg>
        <pc:spChg chg="ord">
          <ac:chgData name="Louise Terryn" userId="d5113074-e324-4a91-9580-a75dcf8a08ea" providerId="ADAL" clId="{15197CC4-9F9C-47B4-99CF-40521ABC10A2}" dt="2025-01-08T14:50:30.552" v="15254" actId="166"/>
          <ac:spMkLst>
            <pc:docMk/>
            <pc:sldMk cId="3134160903" sldId="395"/>
            <ac:spMk id="63" creationId="{D9D6F87F-D288-14D2-7DC9-69B845DCB253}"/>
          </ac:spMkLst>
        </pc:spChg>
        <pc:grpChg chg="add mod">
          <ac:chgData name="Louise Terryn" userId="d5113074-e324-4a91-9580-a75dcf8a08ea" providerId="ADAL" clId="{15197CC4-9F9C-47B4-99CF-40521ABC10A2}" dt="2025-01-08T14:50:32.482" v="15256" actId="1035"/>
          <ac:grpSpMkLst>
            <pc:docMk/>
            <pc:sldMk cId="3134160903" sldId="395"/>
            <ac:grpSpMk id="2" creationId="{8E727D73-CDEE-981F-BA6D-998A86E509CB}"/>
          </ac:grpSpMkLst>
        </pc:grpChg>
        <pc:picChg chg="mod">
          <ac:chgData name="Louise Terryn" userId="d5113074-e324-4a91-9580-a75dcf8a08ea" providerId="ADAL" clId="{15197CC4-9F9C-47B4-99CF-40521ABC10A2}" dt="2025-01-08T14:50:05.360" v="15248"/>
          <ac:picMkLst>
            <pc:docMk/>
            <pc:sldMk cId="3134160903" sldId="395"/>
            <ac:picMk id="3" creationId="{0FCC9C80-18D6-BF32-82B1-20F0E208AA1C}"/>
          </ac:picMkLst>
        </pc:picChg>
        <pc:picChg chg="mod">
          <ac:chgData name="Louise Terryn" userId="d5113074-e324-4a91-9580-a75dcf8a08ea" providerId="ADAL" clId="{15197CC4-9F9C-47B4-99CF-40521ABC10A2}" dt="2025-01-08T14:50:05.360" v="15248"/>
          <ac:picMkLst>
            <pc:docMk/>
            <pc:sldMk cId="3134160903" sldId="395"/>
            <ac:picMk id="5" creationId="{53441311-A9DD-4390-DB1D-E2322EAE54AA}"/>
          </ac:picMkLst>
        </pc:picChg>
        <pc:picChg chg="del">
          <ac:chgData name="Louise Terryn" userId="d5113074-e324-4a91-9580-a75dcf8a08ea" providerId="ADAL" clId="{15197CC4-9F9C-47B4-99CF-40521ABC10A2}" dt="2025-01-08T14:50:12.572" v="15250" actId="478"/>
          <ac:picMkLst>
            <pc:docMk/>
            <pc:sldMk cId="3134160903" sldId="395"/>
            <ac:picMk id="18" creationId="{02109FCD-D9B2-0357-3377-D56E82220278}"/>
          </ac:picMkLst>
        </pc:picChg>
      </pc:sldChg>
      <pc:sldChg chg="modSp add mod ord modShow">
        <pc:chgData name="Louise Terryn" userId="d5113074-e324-4a91-9580-a75dcf8a08ea" providerId="ADAL" clId="{15197CC4-9F9C-47B4-99CF-40521ABC10A2}" dt="2025-01-08T15:06:44.251" v="15458" actId="729"/>
        <pc:sldMkLst>
          <pc:docMk/>
          <pc:sldMk cId="2203371582" sldId="396"/>
        </pc:sldMkLst>
        <pc:spChg chg="mod">
          <ac:chgData name="Louise Terryn" userId="d5113074-e324-4a91-9580-a75dcf8a08ea" providerId="ADAL" clId="{15197CC4-9F9C-47B4-99CF-40521ABC10A2}" dt="2025-01-08T14:51:09.875" v="15272" actId="1076"/>
          <ac:spMkLst>
            <pc:docMk/>
            <pc:sldMk cId="2203371582" sldId="396"/>
            <ac:spMk id="34" creationId="{8ED1E881-9D4C-4F88-EAC5-39A48009ACC2}"/>
          </ac:spMkLst>
        </pc:spChg>
        <pc:spChg chg="mod">
          <ac:chgData name="Louise Terryn" userId="d5113074-e324-4a91-9580-a75dcf8a08ea" providerId="ADAL" clId="{15197CC4-9F9C-47B4-99CF-40521ABC10A2}" dt="2025-01-08T14:51:12.258" v="15273" actId="1076"/>
          <ac:spMkLst>
            <pc:docMk/>
            <pc:sldMk cId="2203371582" sldId="396"/>
            <ac:spMk id="36" creationId="{E55A08EC-FF1E-C28F-A181-4AD99A18D674}"/>
          </ac:spMkLst>
        </pc:spChg>
        <pc:spChg chg="mod">
          <ac:chgData name="Louise Terryn" userId="d5113074-e324-4a91-9580-a75dcf8a08ea" providerId="ADAL" clId="{15197CC4-9F9C-47B4-99CF-40521ABC10A2}" dt="2025-01-08T14:51:32.538" v="15279" actId="1076"/>
          <ac:spMkLst>
            <pc:docMk/>
            <pc:sldMk cId="2203371582" sldId="396"/>
            <ac:spMk id="43" creationId="{51F2AAE6-DE84-47C4-05E3-583E6327AFB0}"/>
          </ac:spMkLst>
        </pc:spChg>
        <pc:spChg chg="mod">
          <ac:chgData name="Louise Terryn" userId="d5113074-e324-4a91-9580-a75dcf8a08ea" providerId="ADAL" clId="{15197CC4-9F9C-47B4-99CF-40521ABC10A2}" dt="2025-01-08T14:51:19.811" v="15276" actId="1076"/>
          <ac:spMkLst>
            <pc:docMk/>
            <pc:sldMk cId="2203371582" sldId="396"/>
            <ac:spMk id="57" creationId="{82EC9467-FE80-9B7A-51FA-83931CE74A4E}"/>
          </ac:spMkLst>
        </pc:spChg>
        <pc:spChg chg="mod">
          <ac:chgData name="Louise Terryn" userId="d5113074-e324-4a91-9580-a75dcf8a08ea" providerId="ADAL" clId="{15197CC4-9F9C-47B4-99CF-40521ABC10A2}" dt="2025-01-08T14:50:58.513" v="15267" actId="20577"/>
          <ac:spMkLst>
            <pc:docMk/>
            <pc:sldMk cId="2203371582" sldId="396"/>
            <ac:spMk id="58" creationId="{969343F0-295A-D7D2-522F-4204500C0F1B}"/>
          </ac:spMkLst>
        </pc:spChg>
        <pc:spChg chg="mod">
          <ac:chgData name="Louise Terryn" userId="d5113074-e324-4a91-9580-a75dcf8a08ea" providerId="ADAL" clId="{15197CC4-9F9C-47B4-99CF-40521ABC10A2}" dt="2025-01-08T14:51:17.960" v="15275" actId="1076"/>
          <ac:spMkLst>
            <pc:docMk/>
            <pc:sldMk cId="2203371582" sldId="396"/>
            <ac:spMk id="63" creationId="{4826278B-5BC7-6549-33B4-2768D008B768}"/>
          </ac:spMkLst>
        </pc:spChg>
        <pc:spChg chg="mod">
          <ac:chgData name="Louise Terryn" userId="d5113074-e324-4a91-9580-a75dcf8a08ea" providerId="ADAL" clId="{15197CC4-9F9C-47B4-99CF-40521ABC10A2}" dt="2025-01-08T14:51:02.533" v="15268" actId="1076"/>
          <ac:spMkLst>
            <pc:docMk/>
            <pc:sldMk cId="2203371582" sldId="396"/>
            <ac:spMk id="1024" creationId="{92ED2C79-F810-E741-3962-C598587DB34C}"/>
          </ac:spMkLst>
        </pc:spChg>
        <pc:spChg chg="mod">
          <ac:chgData name="Louise Terryn" userId="d5113074-e324-4a91-9580-a75dcf8a08ea" providerId="ADAL" clId="{15197CC4-9F9C-47B4-99CF-40521ABC10A2}" dt="2025-01-08T14:51:04.451" v="15269" actId="1076"/>
          <ac:spMkLst>
            <pc:docMk/>
            <pc:sldMk cId="2203371582" sldId="396"/>
            <ac:spMk id="1025" creationId="{EF40560D-534E-6B4C-C031-088D77894F9E}"/>
          </ac:spMkLst>
        </pc:spChg>
        <pc:picChg chg="mod">
          <ac:chgData name="Louise Terryn" userId="d5113074-e324-4a91-9580-a75dcf8a08ea" providerId="ADAL" clId="{15197CC4-9F9C-47B4-99CF-40521ABC10A2}" dt="2025-01-08T14:51:27.679" v="15278" actId="1076"/>
          <ac:picMkLst>
            <pc:docMk/>
            <pc:sldMk cId="2203371582" sldId="396"/>
            <ac:picMk id="18" creationId="{F60BE118-BF89-90AB-C988-C4E722AA0F97}"/>
          </ac:picMkLst>
        </pc:picChg>
        <pc:picChg chg="mod">
          <ac:chgData name="Louise Terryn" userId="d5113074-e324-4a91-9580-a75dcf8a08ea" providerId="ADAL" clId="{15197CC4-9F9C-47B4-99CF-40521ABC10A2}" dt="2025-01-08T14:51:07.249" v="15271" actId="1076"/>
          <ac:picMkLst>
            <pc:docMk/>
            <pc:sldMk cId="2203371582" sldId="396"/>
            <ac:picMk id="1028" creationId="{85EF6862-DCFB-D7E5-E437-2147B1F9EBE7}"/>
          </ac:picMkLst>
        </pc:picChg>
      </pc:sldChg>
      <pc:sldChg chg="addSp delSp modSp add mod modShow">
        <pc:chgData name="Louise Terryn" userId="d5113074-e324-4a91-9580-a75dcf8a08ea" providerId="ADAL" clId="{15197CC4-9F9C-47B4-99CF-40521ABC10A2}" dt="2025-01-08T15:06:44.251" v="15458" actId="729"/>
        <pc:sldMkLst>
          <pc:docMk/>
          <pc:sldMk cId="3813240377" sldId="397"/>
        </pc:sldMkLst>
        <pc:spChg chg="mod">
          <ac:chgData name="Louise Terryn" userId="d5113074-e324-4a91-9580-a75dcf8a08ea" providerId="ADAL" clId="{15197CC4-9F9C-47B4-99CF-40521ABC10A2}" dt="2025-01-08T14:52:03.529" v="15295" actId="14100"/>
          <ac:spMkLst>
            <pc:docMk/>
            <pc:sldMk cId="3813240377" sldId="397"/>
            <ac:spMk id="58" creationId="{AFBFE657-2708-1185-9B1D-F1EC00771DE5}"/>
          </ac:spMkLst>
        </pc:spChg>
        <pc:spChg chg="ord">
          <ac:chgData name="Louise Terryn" userId="d5113074-e324-4a91-9580-a75dcf8a08ea" providerId="ADAL" clId="{15197CC4-9F9C-47B4-99CF-40521ABC10A2}" dt="2025-01-08T14:51:46.334" v="15283" actId="166"/>
          <ac:spMkLst>
            <pc:docMk/>
            <pc:sldMk cId="3813240377" sldId="397"/>
            <ac:spMk id="60" creationId="{558198BC-93DF-56E4-AECD-C28634BBB332}"/>
          </ac:spMkLst>
        </pc:spChg>
        <pc:grpChg chg="add mod">
          <ac:chgData name="Louise Terryn" userId="d5113074-e324-4a91-9580-a75dcf8a08ea" providerId="ADAL" clId="{15197CC4-9F9C-47B4-99CF-40521ABC10A2}" dt="2025-01-08T14:51:48.655" v="15284" actId="1076"/>
          <ac:grpSpMkLst>
            <pc:docMk/>
            <pc:sldMk cId="3813240377" sldId="397"/>
            <ac:grpSpMk id="2" creationId="{796F24CB-E305-041E-AF98-E9ED9D799C97}"/>
          </ac:grpSpMkLst>
        </pc:grpChg>
        <pc:picChg chg="mod">
          <ac:chgData name="Louise Terryn" userId="d5113074-e324-4a91-9580-a75dcf8a08ea" providerId="ADAL" clId="{15197CC4-9F9C-47B4-99CF-40521ABC10A2}" dt="2025-01-08T14:51:40.373" v="15281"/>
          <ac:picMkLst>
            <pc:docMk/>
            <pc:sldMk cId="3813240377" sldId="397"/>
            <ac:picMk id="3" creationId="{C5921905-C55F-AEC8-9B43-FB7C76A6C72A}"/>
          </ac:picMkLst>
        </pc:picChg>
        <pc:picChg chg="mod">
          <ac:chgData name="Louise Terryn" userId="d5113074-e324-4a91-9580-a75dcf8a08ea" providerId="ADAL" clId="{15197CC4-9F9C-47B4-99CF-40521ABC10A2}" dt="2025-01-08T14:51:40.373" v="15281"/>
          <ac:picMkLst>
            <pc:docMk/>
            <pc:sldMk cId="3813240377" sldId="397"/>
            <ac:picMk id="5" creationId="{46566789-D239-075A-A900-814E237F2601}"/>
          </ac:picMkLst>
        </pc:picChg>
        <pc:picChg chg="del">
          <ac:chgData name="Louise Terryn" userId="d5113074-e324-4a91-9580-a75dcf8a08ea" providerId="ADAL" clId="{15197CC4-9F9C-47B4-99CF-40521ABC10A2}" dt="2025-01-08T14:51:51.774" v="15285" actId="478"/>
          <ac:picMkLst>
            <pc:docMk/>
            <pc:sldMk cId="3813240377" sldId="397"/>
            <ac:picMk id="18" creationId="{F68174EF-8F6B-5AE5-F16C-6550136C7090}"/>
          </ac:picMkLst>
        </pc:picChg>
      </pc:sldChg>
      <pc:sldChg chg="modSp add mod ord modShow">
        <pc:chgData name="Louise Terryn" userId="d5113074-e324-4a91-9580-a75dcf8a08ea" providerId="ADAL" clId="{15197CC4-9F9C-47B4-99CF-40521ABC10A2}" dt="2025-01-08T15:06:44.251" v="15458" actId="729"/>
        <pc:sldMkLst>
          <pc:docMk/>
          <pc:sldMk cId="945767970" sldId="398"/>
        </pc:sldMkLst>
        <pc:spChg chg="mod">
          <ac:chgData name="Louise Terryn" userId="d5113074-e324-4a91-9580-a75dcf8a08ea" providerId="ADAL" clId="{15197CC4-9F9C-47B4-99CF-40521ABC10A2}" dt="2025-01-08T14:52:49.806" v="15318" actId="1076"/>
          <ac:spMkLst>
            <pc:docMk/>
            <pc:sldMk cId="945767970" sldId="398"/>
            <ac:spMk id="29" creationId="{93AC77E8-ECBF-4A40-2F5E-03B02870D8E1}"/>
          </ac:spMkLst>
        </pc:spChg>
        <pc:spChg chg="mod">
          <ac:chgData name="Louise Terryn" userId="d5113074-e324-4a91-9580-a75dcf8a08ea" providerId="ADAL" clId="{15197CC4-9F9C-47B4-99CF-40521ABC10A2}" dt="2025-01-08T14:52:41.576" v="15316" actId="1076"/>
          <ac:spMkLst>
            <pc:docMk/>
            <pc:sldMk cId="945767970" sldId="398"/>
            <ac:spMk id="31" creationId="{2ADF5E8D-A17C-D9DD-7D8F-71B26BDE4421}"/>
          </ac:spMkLst>
        </pc:spChg>
        <pc:spChg chg="mod">
          <ac:chgData name="Louise Terryn" userId="d5113074-e324-4a91-9580-a75dcf8a08ea" providerId="ADAL" clId="{15197CC4-9F9C-47B4-99CF-40521ABC10A2}" dt="2025-01-08T14:52:39.500" v="15315" actId="1076"/>
          <ac:spMkLst>
            <pc:docMk/>
            <pc:sldMk cId="945767970" sldId="398"/>
            <ac:spMk id="33" creationId="{7B78210E-6621-7E1B-3009-BBB4C2C15554}"/>
          </ac:spMkLst>
        </pc:spChg>
        <pc:spChg chg="mod">
          <ac:chgData name="Louise Terryn" userId="d5113074-e324-4a91-9580-a75dcf8a08ea" providerId="ADAL" clId="{15197CC4-9F9C-47B4-99CF-40521ABC10A2}" dt="2025-01-08T14:52:32.428" v="15311" actId="1076"/>
          <ac:spMkLst>
            <pc:docMk/>
            <pc:sldMk cId="945767970" sldId="398"/>
            <ac:spMk id="44" creationId="{232FFBD0-9399-132B-BBAE-EC09D9C1C0ED}"/>
          </ac:spMkLst>
        </pc:spChg>
        <pc:spChg chg="mod">
          <ac:chgData name="Louise Terryn" userId="d5113074-e324-4a91-9580-a75dcf8a08ea" providerId="ADAL" clId="{15197CC4-9F9C-47B4-99CF-40521ABC10A2}" dt="2025-01-08T14:52:23.204" v="15308" actId="20577"/>
          <ac:spMkLst>
            <pc:docMk/>
            <pc:sldMk cId="945767970" sldId="398"/>
            <ac:spMk id="58" creationId="{42A2638B-C507-8062-7574-9CE1ADCE8510}"/>
          </ac:spMkLst>
        </pc:spChg>
        <pc:spChg chg="mod">
          <ac:chgData name="Louise Terryn" userId="d5113074-e324-4a91-9580-a75dcf8a08ea" providerId="ADAL" clId="{15197CC4-9F9C-47B4-99CF-40521ABC10A2}" dt="2025-01-08T14:52:51.634" v="15319" actId="1076"/>
          <ac:spMkLst>
            <pc:docMk/>
            <pc:sldMk cId="945767970" sldId="398"/>
            <ac:spMk id="60" creationId="{8BFAB212-1B4C-3537-5D97-B744D118AFEE}"/>
          </ac:spMkLst>
        </pc:spChg>
        <pc:spChg chg="mod">
          <ac:chgData name="Louise Terryn" userId="d5113074-e324-4a91-9580-a75dcf8a08ea" providerId="ADAL" clId="{15197CC4-9F9C-47B4-99CF-40521ABC10A2}" dt="2025-01-08T14:52:43.423" v="15317" actId="1076"/>
          <ac:spMkLst>
            <pc:docMk/>
            <pc:sldMk cId="945767970" sldId="398"/>
            <ac:spMk id="61" creationId="{5EDF2006-762A-1AF1-F3B9-181DB7CD17ED}"/>
          </ac:spMkLst>
        </pc:spChg>
        <pc:spChg chg="mod">
          <ac:chgData name="Louise Terryn" userId="d5113074-e324-4a91-9580-a75dcf8a08ea" providerId="ADAL" clId="{15197CC4-9F9C-47B4-99CF-40521ABC10A2}" dt="2025-01-08T14:52:35.061" v="15312" actId="1076"/>
          <ac:spMkLst>
            <pc:docMk/>
            <pc:sldMk cId="945767970" sldId="398"/>
            <ac:spMk id="62" creationId="{AB963985-D047-CBBD-5219-4B02378F6C34}"/>
          </ac:spMkLst>
        </pc:spChg>
        <pc:picChg chg="mod">
          <ac:chgData name="Louise Terryn" userId="d5113074-e324-4a91-9580-a75dcf8a08ea" providerId="ADAL" clId="{15197CC4-9F9C-47B4-99CF-40521ABC10A2}" dt="2025-01-08T14:52:29.405" v="15310" actId="1076"/>
          <ac:picMkLst>
            <pc:docMk/>
            <pc:sldMk cId="945767970" sldId="398"/>
            <ac:picMk id="18" creationId="{648A3E63-46E3-3A80-7FBD-F734D66C1CA1}"/>
          </ac:picMkLst>
        </pc:picChg>
        <pc:picChg chg="mod">
          <ac:chgData name="Louise Terryn" userId="d5113074-e324-4a91-9580-a75dcf8a08ea" providerId="ADAL" clId="{15197CC4-9F9C-47B4-99CF-40521ABC10A2}" dt="2025-01-08T14:52:37.563" v="15314" actId="1076"/>
          <ac:picMkLst>
            <pc:docMk/>
            <pc:sldMk cId="945767970" sldId="398"/>
            <ac:picMk id="1028" creationId="{BC0CD9DD-C652-5A61-88B9-59EB3F86D616}"/>
          </ac:picMkLst>
        </pc:picChg>
      </pc:sldChg>
      <pc:sldChg chg="add del">
        <pc:chgData name="Louise Terryn" userId="d5113074-e324-4a91-9580-a75dcf8a08ea" providerId="ADAL" clId="{15197CC4-9F9C-47B4-99CF-40521ABC10A2}" dt="2025-01-08T14:52:11.666" v="15297" actId="47"/>
        <pc:sldMkLst>
          <pc:docMk/>
          <pc:sldMk cId="2949081039" sldId="398"/>
        </pc:sldMkLst>
      </pc:sldChg>
      <pc:sldChg chg="addSp delSp modSp add mod modShow">
        <pc:chgData name="Louise Terryn" userId="d5113074-e324-4a91-9580-a75dcf8a08ea" providerId="ADAL" clId="{15197CC4-9F9C-47B4-99CF-40521ABC10A2}" dt="2025-01-08T15:06:44.251" v="15458" actId="729"/>
        <pc:sldMkLst>
          <pc:docMk/>
          <pc:sldMk cId="4269255061" sldId="399"/>
        </pc:sldMkLst>
        <pc:spChg chg="mod">
          <ac:chgData name="Louise Terryn" userId="d5113074-e324-4a91-9580-a75dcf8a08ea" providerId="ADAL" clId="{15197CC4-9F9C-47B4-99CF-40521ABC10A2}" dt="2025-01-08T14:53:13.196" v="15328" actId="14100"/>
          <ac:spMkLst>
            <pc:docMk/>
            <pc:sldMk cId="4269255061" sldId="399"/>
            <ac:spMk id="58" creationId="{300B9E51-B55D-1A5B-7453-39A1E8DFE1D8}"/>
          </ac:spMkLst>
        </pc:spChg>
        <pc:grpChg chg="add mod">
          <ac:chgData name="Louise Terryn" userId="d5113074-e324-4a91-9580-a75dcf8a08ea" providerId="ADAL" clId="{15197CC4-9F9C-47B4-99CF-40521ABC10A2}" dt="2025-01-08T14:53:25.099" v="15331" actId="1076"/>
          <ac:grpSpMkLst>
            <pc:docMk/>
            <pc:sldMk cId="4269255061" sldId="399"/>
            <ac:grpSpMk id="2" creationId="{66A55EE7-2389-5EA3-A9AE-6BED41D72D6C}"/>
          </ac:grpSpMkLst>
        </pc:grpChg>
        <pc:picChg chg="mod">
          <ac:chgData name="Louise Terryn" userId="d5113074-e324-4a91-9580-a75dcf8a08ea" providerId="ADAL" clId="{15197CC4-9F9C-47B4-99CF-40521ABC10A2}" dt="2025-01-08T14:53:19.096" v="15329"/>
          <ac:picMkLst>
            <pc:docMk/>
            <pc:sldMk cId="4269255061" sldId="399"/>
            <ac:picMk id="3" creationId="{2C936E6D-0E0D-FD86-2590-6EB8FAC49759}"/>
          </ac:picMkLst>
        </pc:picChg>
        <pc:picChg chg="mod">
          <ac:chgData name="Louise Terryn" userId="d5113074-e324-4a91-9580-a75dcf8a08ea" providerId="ADAL" clId="{15197CC4-9F9C-47B4-99CF-40521ABC10A2}" dt="2025-01-08T14:53:19.096" v="15329"/>
          <ac:picMkLst>
            <pc:docMk/>
            <pc:sldMk cId="4269255061" sldId="399"/>
            <ac:picMk id="5" creationId="{10B6ABD3-7E6B-E309-8AFA-512E4C4B6051}"/>
          </ac:picMkLst>
        </pc:picChg>
        <pc:picChg chg="del">
          <ac:chgData name="Louise Terryn" userId="d5113074-e324-4a91-9580-a75dcf8a08ea" providerId="ADAL" clId="{15197CC4-9F9C-47B4-99CF-40521ABC10A2}" dt="2025-01-08T14:53:28.230" v="15332" actId="478"/>
          <ac:picMkLst>
            <pc:docMk/>
            <pc:sldMk cId="4269255061" sldId="399"/>
            <ac:picMk id="18" creationId="{795184B2-2E8D-2A14-5A58-D512F7C0A10B}"/>
          </ac:picMkLst>
        </pc:picChg>
      </pc:sldChg>
      <pc:sldChg chg="modSp add mod ord modShow">
        <pc:chgData name="Louise Terryn" userId="d5113074-e324-4a91-9580-a75dcf8a08ea" providerId="ADAL" clId="{15197CC4-9F9C-47B4-99CF-40521ABC10A2}" dt="2025-01-08T15:06:44.251" v="15458" actId="729"/>
        <pc:sldMkLst>
          <pc:docMk/>
          <pc:sldMk cId="2295618217" sldId="400"/>
        </pc:sldMkLst>
        <pc:spChg chg="mod">
          <ac:chgData name="Louise Terryn" userId="d5113074-e324-4a91-9580-a75dcf8a08ea" providerId="ADAL" clId="{15197CC4-9F9C-47B4-99CF-40521ABC10A2}" dt="2025-01-08T14:53:58.458" v="15344" actId="1076"/>
          <ac:spMkLst>
            <pc:docMk/>
            <pc:sldMk cId="2295618217" sldId="400"/>
            <ac:spMk id="34" creationId="{BC46B65D-7A37-0015-01F7-DC20C53537C6}"/>
          </ac:spMkLst>
        </pc:spChg>
        <pc:spChg chg="mod">
          <ac:chgData name="Louise Terryn" userId="d5113074-e324-4a91-9580-a75dcf8a08ea" providerId="ADAL" clId="{15197CC4-9F9C-47B4-99CF-40521ABC10A2}" dt="2025-01-08T14:53:55.826" v="15342" actId="1076"/>
          <ac:spMkLst>
            <pc:docMk/>
            <pc:sldMk cId="2295618217" sldId="400"/>
            <ac:spMk id="36" creationId="{6074308C-F5BA-1E5F-F447-04ED60971030}"/>
          </ac:spMkLst>
        </pc:spChg>
        <pc:spChg chg="mod">
          <ac:chgData name="Louise Terryn" userId="d5113074-e324-4a91-9580-a75dcf8a08ea" providerId="ADAL" clId="{15197CC4-9F9C-47B4-99CF-40521ABC10A2}" dt="2025-01-08T14:53:51.986" v="15340" actId="1076"/>
          <ac:spMkLst>
            <pc:docMk/>
            <pc:sldMk cId="2295618217" sldId="400"/>
            <ac:spMk id="46" creationId="{36FB91BC-087F-57EC-2AC5-60E5EDA88456}"/>
          </ac:spMkLst>
        </pc:spChg>
        <pc:spChg chg="mod">
          <ac:chgData name="Louise Terryn" userId="d5113074-e324-4a91-9580-a75dcf8a08ea" providerId="ADAL" clId="{15197CC4-9F9C-47B4-99CF-40521ABC10A2}" dt="2025-01-08T14:53:54.094" v="15341" actId="1076"/>
          <ac:spMkLst>
            <pc:docMk/>
            <pc:sldMk cId="2295618217" sldId="400"/>
            <ac:spMk id="57" creationId="{06FFB331-350D-4BE8-4C59-32681A100CC3}"/>
          </ac:spMkLst>
        </pc:spChg>
        <pc:spChg chg="mod">
          <ac:chgData name="Louise Terryn" userId="d5113074-e324-4a91-9580-a75dcf8a08ea" providerId="ADAL" clId="{15197CC4-9F9C-47B4-99CF-40521ABC10A2}" dt="2025-01-08T14:54:18.449" v="15350" actId="20577"/>
          <ac:spMkLst>
            <pc:docMk/>
            <pc:sldMk cId="2295618217" sldId="400"/>
            <ac:spMk id="58" creationId="{FF61BBC8-E478-9B0E-9093-7968443BF52B}"/>
          </ac:spMkLst>
        </pc:spChg>
        <pc:spChg chg="mod">
          <ac:chgData name="Louise Terryn" userId="d5113074-e324-4a91-9580-a75dcf8a08ea" providerId="ADAL" clId="{15197CC4-9F9C-47B4-99CF-40521ABC10A2}" dt="2025-01-08T14:54:00.297" v="15345" actId="1076"/>
          <ac:spMkLst>
            <pc:docMk/>
            <pc:sldMk cId="2295618217" sldId="400"/>
            <ac:spMk id="63" creationId="{AF1C0B7A-FD6C-E83B-2A7A-4C04B203EF97}"/>
          </ac:spMkLst>
        </pc:spChg>
        <pc:spChg chg="mod">
          <ac:chgData name="Louise Terryn" userId="d5113074-e324-4a91-9580-a75dcf8a08ea" providerId="ADAL" clId="{15197CC4-9F9C-47B4-99CF-40521ABC10A2}" dt="2025-01-08T14:53:57.100" v="15343" actId="1076"/>
          <ac:spMkLst>
            <pc:docMk/>
            <pc:sldMk cId="2295618217" sldId="400"/>
            <ac:spMk id="1024" creationId="{8F41E610-5430-1F70-D327-1DFADB992670}"/>
          </ac:spMkLst>
        </pc:spChg>
        <pc:spChg chg="mod">
          <ac:chgData name="Louise Terryn" userId="d5113074-e324-4a91-9580-a75dcf8a08ea" providerId="ADAL" clId="{15197CC4-9F9C-47B4-99CF-40521ABC10A2}" dt="2025-01-08T14:54:02.593" v="15346" actId="1076"/>
          <ac:spMkLst>
            <pc:docMk/>
            <pc:sldMk cId="2295618217" sldId="400"/>
            <ac:spMk id="1025" creationId="{C9957F49-C9CC-75B1-D3E0-E10D64EDD37D}"/>
          </ac:spMkLst>
        </pc:spChg>
        <pc:picChg chg="mod">
          <ac:chgData name="Louise Terryn" userId="d5113074-e324-4a91-9580-a75dcf8a08ea" providerId="ADAL" clId="{15197CC4-9F9C-47B4-99CF-40521ABC10A2}" dt="2025-01-08T14:53:48.441" v="15339" actId="1076"/>
          <ac:picMkLst>
            <pc:docMk/>
            <pc:sldMk cId="2295618217" sldId="400"/>
            <ac:picMk id="18" creationId="{4ADB46ED-7EE5-F06F-3DDF-E750A063C025}"/>
          </ac:picMkLst>
        </pc:picChg>
      </pc:sldChg>
      <pc:sldChg chg="addSp delSp modSp add mod modShow">
        <pc:chgData name="Louise Terryn" userId="d5113074-e324-4a91-9580-a75dcf8a08ea" providerId="ADAL" clId="{15197CC4-9F9C-47B4-99CF-40521ABC10A2}" dt="2025-01-08T15:06:44.251" v="15458" actId="729"/>
        <pc:sldMkLst>
          <pc:docMk/>
          <pc:sldMk cId="234442308" sldId="401"/>
        </pc:sldMkLst>
        <pc:spChg chg="mod">
          <ac:chgData name="Louise Terryn" userId="d5113074-e324-4a91-9580-a75dcf8a08ea" providerId="ADAL" clId="{15197CC4-9F9C-47B4-99CF-40521ABC10A2}" dt="2025-01-08T14:54:47.014" v="15365" actId="14100"/>
          <ac:spMkLst>
            <pc:docMk/>
            <pc:sldMk cId="234442308" sldId="401"/>
            <ac:spMk id="58" creationId="{17D55635-3912-3539-86B0-8D77A0B41983}"/>
          </ac:spMkLst>
        </pc:spChg>
        <pc:grpChg chg="add mod">
          <ac:chgData name="Louise Terryn" userId="d5113074-e324-4a91-9580-a75dcf8a08ea" providerId="ADAL" clId="{15197CC4-9F9C-47B4-99CF-40521ABC10A2}" dt="2025-01-08T14:54:32.548" v="15356" actId="1076"/>
          <ac:grpSpMkLst>
            <pc:docMk/>
            <pc:sldMk cId="234442308" sldId="401"/>
            <ac:grpSpMk id="2" creationId="{3FFB19AD-6DF4-C4F2-A3DB-EF525BF686C8}"/>
          </ac:grpSpMkLst>
        </pc:grpChg>
        <pc:picChg chg="mod">
          <ac:chgData name="Louise Terryn" userId="d5113074-e324-4a91-9580-a75dcf8a08ea" providerId="ADAL" clId="{15197CC4-9F9C-47B4-99CF-40521ABC10A2}" dt="2025-01-08T14:54:25.031" v="15353"/>
          <ac:picMkLst>
            <pc:docMk/>
            <pc:sldMk cId="234442308" sldId="401"/>
            <ac:picMk id="3" creationId="{A9820C93-A991-62F2-C231-70693E947E47}"/>
          </ac:picMkLst>
        </pc:picChg>
        <pc:picChg chg="mod">
          <ac:chgData name="Louise Terryn" userId="d5113074-e324-4a91-9580-a75dcf8a08ea" providerId="ADAL" clId="{15197CC4-9F9C-47B4-99CF-40521ABC10A2}" dt="2025-01-08T14:54:25.031" v="15353"/>
          <ac:picMkLst>
            <pc:docMk/>
            <pc:sldMk cId="234442308" sldId="401"/>
            <ac:picMk id="5" creationId="{1D3205EA-D4EE-B790-AA08-CE2F05158A48}"/>
          </ac:picMkLst>
        </pc:picChg>
        <pc:picChg chg="del">
          <ac:chgData name="Louise Terryn" userId="d5113074-e324-4a91-9580-a75dcf8a08ea" providerId="ADAL" clId="{15197CC4-9F9C-47B4-99CF-40521ABC10A2}" dt="2025-01-08T14:54:35.684" v="15357" actId="478"/>
          <ac:picMkLst>
            <pc:docMk/>
            <pc:sldMk cId="234442308" sldId="401"/>
            <ac:picMk id="18" creationId="{AD94B9BC-17FB-9F4E-5B61-03E98B5D33F0}"/>
          </ac:picMkLst>
        </pc:picChg>
      </pc:sldChg>
      <pc:sldChg chg="modSp add mod modShow">
        <pc:chgData name="Louise Terryn" userId="d5113074-e324-4a91-9580-a75dcf8a08ea" providerId="ADAL" clId="{15197CC4-9F9C-47B4-99CF-40521ABC10A2}" dt="2025-01-08T15:06:44.251" v="15458" actId="729"/>
        <pc:sldMkLst>
          <pc:docMk/>
          <pc:sldMk cId="3684470167" sldId="402"/>
        </pc:sldMkLst>
        <pc:spChg chg="mod">
          <ac:chgData name="Louise Terryn" userId="d5113074-e324-4a91-9580-a75dcf8a08ea" providerId="ADAL" clId="{15197CC4-9F9C-47B4-99CF-40521ABC10A2}" dt="2025-01-08T14:55:21.387" v="15380" actId="1076"/>
          <ac:spMkLst>
            <pc:docMk/>
            <pc:sldMk cId="3684470167" sldId="402"/>
            <ac:spMk id="29" creationId="{1282E472-4549-0263-9974-24B1535E9C08}"/>
          </ac:spMkLst>
        </pc:spChg>
        <pc:spChg chg="mod">
          <ac:chgData name="Louise Terryn" userId="d5113074-e324-4a91-9580-a75dcf8a08ea" providerId="ADAL" clId="{15197CC4-9F9C-47B4-99CF-40521ABC10A2}" dt="2025-01-08T14:55:11.449" v="15375" actId="1076"/>
          <ac:spMkLst>
            <pc:docMk/>
            <pc:sldMk cId="3684470167" sldId="402"/>
            <ac:spMk id="31" creationId="{2AD02EF8-D0E0-2389-BF04-9279141E72BD}"/>
          </ac:spMkLst>
        </pc:spChg>
        <pc:spChg chg="mod">
          <ac:chgData name="Louise Terryn" userId="d5113074-e324-4a91-9580-a75dcf8a08ea" providerId="ADAL" clId="{15197CC4-9F9C-47B4-99CF-40521ABC10A2}" dt="2025-01-08T14:55:17.404" v="15378" actId="1076"/>
          <ac:spMkLst>
            <pc:docMk/>
            <pc:sldMk cId="3684470167" sldId="402"/>
            <ac:spMk id="33" creationId="{D33427C4-AFC7-864C-F621-46824B65649C}"/>
          </ac:spMkLst>
        </pc:spChg>
        <pc:spChg chg="mod">
          <ac:chgData name="Louise Terryn" userId="d5113074-e324-4a91-9580-a75dcf8a08ea" providerId="ADAL" clId="{15197CC4-9F9C-47B4-99CF-40521ABC10A2}" dt="2025-01-08T14:55:05.225" v="15373" actId="1076"/>
          <ac:spMkLst>
            <pc:docMk/>
            <pc:sldMk cId="3684470167" sldId="402"/>
            <ac:spMk id="47" creationId="{952FB20F-4A74-ACA7-A4F7-58DCBC46B004}"/>
          </ac:spMkLst>
        </pc:spChg>
        <pc:spChg chg="mod">
          <ac:chgData name="Louise Terryn" userId="d5113074-e324-4a91-9580-a75dcf8a08ea" providerId="ADAL" clId="{15197CC4-9F9C-47B4-99CF-40521ABC10A2}" dt="2025-01-08T14:54:57.261" v="15371" actId="20577"/>
          <ac:spMkLst>
            <pc:docMk/>
            <pc:sldMk cId="3684470167" sldId="402"/>
            <ac:spMk id="58" creationId="{EACEA71D-1638-62E2-DD58-37395CEEC826}"/>
          </ac:spMkLst>
        </pc:spChg>
        <pc:spChg chg="mod">
          <ac:chgData name="Louise Terryn" userId="d5113074-e324-4a91-9580-a75dcf8a08ea" providerId="ADAL" clId="{15197CC4-9F9C-47B4-99CF-40521ABC10A2}" dt="2025-01-08T14:55:14.939" v="15377" actId="1076"/>
          <ac:spMkLst>
            <pc:docMk/>
            <pc:sldMk cId="3684470167" sldId="402"/>
            <ac:spMk id="60" creationId="{55E1E6A6-EE61-7F7C-116A-F81A4ED7039D}"/>
          </ac:spMkLst>
        </pc:spChg>
        <pc:spChg chg="mod">
          <ac:chgData name="Louise Terryn" userId="d5113074-e324-4a91-9580-a75dcf8a08ea" providerId="ADAL" clId="{15197CC4-9F9C-47B4-99CF-40521ABC10A2}" dt="2025-01-08T14:55:13.190" v="15376" actId="1076"/>
          <ac:spMkLst>
            <pc:docMk/>
            <pc:sldMk cId="3684470167" sldId="402"/>
            <ac:spMk id="61" creationId="{0C1A82DB-51D6-D77C-C076-6EB895C3180A}"/>
          </ac:spMkLst>
        </pc:spChg>
        <pc:spChg chg="mod">
          <ac:chgData name="Louise Terryn" userId="d5113074-e324-4a91-9580-a75dcf8a08ea" providerId="ADAL" clId="{15197CC4-9F9C-47B4-99CF-40521ABC10A2}" dt="2025-01-08T14:55:19.431" v="15379" actId="1076"/>
          <ac:spMkLst>
            <pc:docMk/>
            <pc:sldMk cId="3684470167" sldId="402"/>
            <ac:spMk id="62" creationId="{B97BD3C9-865C-2696-BC21-AC9D979EAD18}"/>
          </ac:spMkLst>
        </pc:spChg>
        <pc:picChg chg="mod">
          <ac:chgData name="Louise Terryn" userId="d5113074-e324-4a91-9580-a75dcf8a08ea" providerId="ADAL" clId="{15197CC4-9F9C-47B4-99CF-40521ABC10A2}" dt="2025-01-08T14:55:09.712" v="15374" actId="1076"/>
          <ac:picMkLst>
            <pc:docMk/>
            <pc:sldMk cId="3684470167" sldId="402"/>
            <ac:picMk id="18" creationId="{0E806616-8A9A-97AF-408D-1676B33BFDC8}"/>
          </ac:picMkLst>
        </pc:picChg>
      </pc:sldChg>
      <pc:sldChg chg="addSp delSp modSp add mod modShow">
        <pc:chgData name="Louise Terryn" userId="d5113074-e324-4a91-9580-a75dcf8a08ea" providerId="ADAL" clId="{15197CC4-9F9C-47B4-99CF-40521ABC10A2}" dt="2025-01-08T15:06:44.251" v="15458" actId="729"/>
        <pc:sldMkLst>
          <pc:docMk/>
          <pc:sldMk cId="670134206" sldId="403"/>
        </pc:sldMkLst>
        <pc:spChg chg="mod">
          <ac:chgData name="Louise Terryn" userId="d5113074-e324-4a91-9580-a75dcf8a08ea" providerId="ADAL" clId="{15197CC4-9F9C-47B4-99CF-40521ABC10A2}" dt="2025-01-08T14:55:39.499" v="15390" actId="14100"/>
          <ac:spMkLst>
            <pc:docMk/>
            <pc:sldMk cId="670134206" sldId="403"/>
            <ac:spMk id="58" creationId="{54E98498-07DD-756E-3B95-2983520005F3}"/>
          </ac:spMkLst>
        </pc:spChg>
        <pc:grpChg chg="add mod">
          <ac:chgData name="Louise Terryn" userId="d5113074-e324-4a91-9580-a75dcf8a08ea" providerId="ADAL" clId="{15197CC4-9F9C-47B4-99CF-40521ABC10A2}" dt="2025-01-08T14:55:50.043" v="15394" actId="1076"/>
          <ac:grpSpMkLst>
            <pc:docMk/>
            <pc:sldMk cId="670134206" sldId="403"/>
            <ac:grpSpMk id="2" creationId="{0985B45A-6DB1-A50B-B8E7-A1284F76D337}"/>
          </ac:grpSpMkLst>
        </pc:grpChg>
        <pc:picChg chg="mod">
          <ac:chgData name="Louise Terryn" userId="d5113074-e324-4a91-9580-a75dcf8a08ea" providerId="ADAL" clId="{15197CC4-9F9C-47B4-99CF-40521ABC10A2}" dt="2025-01-08T14:55:43.274" v="15391"/>
          <ac:picMkLst>
            <pc:docMk/>
            <pc:sldMk cId="670134206" sldId="403"/>
            <ac:picMk id="3" creationId="{6A7813B8-351D-A6C7-5665-A952BDA8015F}"/>
          </ac:picMkLst>
        </pc:picChg>
        <pc:picChg chg="mod">
          <ac:chgData name="Louise Terryn" userId="d5113074-e324-4a91-9580-a75dcf8a08ea" providerId="ADAL" clId="{15197CC4-9F9C-47B4-99CF-40521ABC10A2}" dt="2025-01-08T14:55:43.274" v="15391"/>
          <ac:picMkLst>
            <pc:docMk/>
            <pc:sldMk cId="670134206" sldId="403"/>
            <ac:picMk id="5" creationId="{8E62ED26-1787-10A5-43A1-02FD2CBE46E3}"/>
          </ac:picMkLst>
        </pc:picChg>
        <pc:picChg chg="del">
          <ac:chgData name="Louise Terryn" userId="d5113074-e324-4a91-9580-a75dcf8a08ea" providerId="ADAL" clId="{15197CC4-9F9C-47B4-99CF-40521ABC10A2}" dt="2025-01-08T14:55:52.410" v="15395" actId="478"/>
          <ac:picMkLst>
            <pc:docMk/>
            <pc:sldMk cId="670134206" sldId="403"/>
            <ac:picMk id="18" creationId="{FB430498-49D9-7B9F-930A-9A952EEDDD9A}"/>
          </ac:picMkLst>
        </pc:picChg>
      </pc:sldChg>
      <pc:sldChg chg="modSp add mod modShow">
        <pc:chgData name="Louise Terryn" userId="d5113074-e324-4a91-9580-a75dcf8a08ea" providerId="ADAL" clId="{15197CC4-9F9C-47B4-99CF-40521ABC10A2}" dt="2025-01-08T15:06:44.251" v="15458" actId="729"/>
        <pc:sldMkLst>
          <pc:docMk/>
          <pc:sldMk cId="2346054676" sldId="404"/>
        </pc:sldMkLst>
        <pc:spChg chg="mod">
          <ac:chgData name="Louise Terryn" userId="d5113074-e324-4a91-9580-a75dcf8a08ea" providerId="ADAL" clId="{15197CC4-9F9C-47B4-99CF-40521ABC10A2}" dt="2025-01-08T14:56:08.678" v="15402" actId="1076"/>
          <ac:spMkLst>
            <pc:docMk/>
            <pc:sldMk cId="2346054676" sldId="404"/>
            <ac:spMk id="34" creationId="{12D3FB67-D21C-A4EA-78E5-F2C9E2D94DA0}"/>
          </ac:spMkLst>
        </pc:spChg>
        <pc:spChg chg="mod">
          <ac:chgData name="Louise Terryn" userId="d5113074-e324-4a91-9580-a75dcf8a08ea" providerId="ADAL" clId="{15197CC4-9F9C-47B4-99CF-40521ABC10A2}" dt="2025-01-08T14:56:14.511" v="15405" actId="1076"/>
          <ac:spMkLst>
            <pc:docMk/>
            <pc:sldMk cId="2346054676" sldId="404"/>
            <ac:spMk id="36" creationId="{AD6EB8C8-07C9-D2E0-476F-02FB57CE131F}"/>
          </ac:spMkLst>
        </pc:spChg>
        <pc:spChg chg="mod">
          <ac:chgData name="Louise Terryn" userId="d5113074-e324-4a91-9580-a75dcf8a08ea" providerId="ADAL" clId="{15197CC4-9F9C-47B4-99CF-40521ABC10A2}" dt="2025-01-08T14:56:24.432" v="15410" actId="1076"/>
          <ac:spMkLst>
            <pc:docMk/>
            <pc:sldMk cId="2346054676" sldId="404"/>
            <ac:spMk id="49" creationId="{6FB65D09-504E-2C9B-4528-A13B0B76C84F}"/>
          </ac:spMkLst>
        </pc:spChg>
        <pc:spChg chg="mod">
          <ac:chgData name="Louise Terryn" userId="d5113074-e324-4a91-9580-a75dcf8a08ea" providerId="ADAL" clId="{15197CC4-9F9C-47B4-99CF-40521ABC10A2}" dt="2025-01-08T14:56:12.714" v="15404" actId="1076"/>
          <ac:spMkLst>
            <pc:docMk/>
            <pc:sldMk cId="2346054676" sldId="404"/>
            <ac:spMk id="57" creationId="{4EB29FA3-D364-461E-078C-E2FB16D1BA18}"/>
          </ac:spMkLst>
        </pc:spChg>
        <pc:spChg chg="mod">
          <ac:chgData name="Louise Terryn" userId="d5113074-e324-4a91-9580-a75dcf8a08ea" providerId="ADAL" clId="{15197CC4-9F9C-47B4-99CF-40521ABC10A2}" dt="2025-01-08T14:56:05.078" v="15401" actId="20577"/>
          <ac:spMkLst>
            <pc:docMk/>
            <pc:sldMk cId="2346054676" sldId="404"/>
            <ac:spMk id="58" creationId="{02827754-C43E-BB2A-F69B-FB3B5301D55A}"/>
          </ac:spMkLst>
        </pc:spChg>
        <pc:spChg chg="mod">
          <ac:chgData name="Louise Terryn" userId="d5113074-e324-4a91-9580-a75dcf8a08ea" providerId="ADAL" clId="{15197CC4-9F9C-47B4-99CF-40521ABC10A2}" dt="2025-01-08T14:56:16.579" v="15406" actId="1076"/>
          <ac:spMkLst>
            <pc:docMk/>
            <pc:sldMk cId="2346054676" sldId="404"/>
            <ac:spMk id="63" creationId="{78A1FE6A-86DC-6266-09BB-C37B8625A5EC}"/>
          </ac:spMkLst>
        </pc:spChg>
        <pc:spChg chg="mod">
          <ac:chgData name="Louise Terryn" userId="d5113074-e324-4a91-9580-a75dcf8a08ea" providerId="ADAL" clId="{15197CC4-9F9C-47B4-99CF-40521ABC10A2}" dt="2025-01-08T14:56:10.972" v="15403" actId="1076"/>
          <ac:spMkLst>
            <pc:docMk/>
            <pc:sldMk cId="2346054676" sldId="404"/>
            <ac:spMk id="1024" creationId="{32B74F7E-BF95-8FC3-7173-8CEB9A72F27D}"/>
          </ac:spMkLst>
        </pc:spChg>
        <pc:spChg chg="mod">
          <ac:chgData name="Louise Terryn" userId="d5113074-e324-4a91-9580-a75dcf8a08ea" providerId="ADAL" clId="{15197CC4-9F9C-47B4-99CF-40521ABC10A2}" dt="2025-01-08T14:56:18.746" v="15407" actId="1076"/>
          <ac:spMkLst>
            <pc:docMk/>
            <pc:sldMk cId="2346054676" sldId="404"/>
            <ac:spMk id="1025" creationId="{B0FD1E47-4943-76C6-8CA5-33F13FD93302}"/>
          </ac:spMkLst>
        </pc:spChg>
        <pc:picChg chg="mod">
          <ac:chgData name="Louise Terryn" userId="d5113074-e324-4a91-9580-a75dcf8a08ea" providerId="ADAL" clId="{15197CC4-9F9C-47B4-99CF-40521ABC10A2}" dt="2025-01-08T14:56:21.735" v="15409" actId="1076"/>
          <ac:picMkLst>
            <pc:docMk/>
            <pc:sldMk cId="2346054676" sldId="404"/>
            <ac:picMk id="18" creationId="{CE008A46-9201-7E9D-4A0D-2C682612C9FD}"/>
          </ac:picMkLst>
        </pc:picChg>
      </pc:sldChg>
      <pc:sldChg chg="addSp delSp modSp add mod modShow">
        <pc:chgData name="Louise Terryn" userId="d5113074-e324-4a91-9580-a75dcf8a08ea" providerId="ADAL" clId="{15197CC4-9F9C-47B4-99CF-40521ABC10A2}" dt="2025-01-08T15:06:44.251" v="15458" actId="729"/>
        <pc:sldMkLst>
          <pc:docMk/>
          <pc:sldMk cId="1179310448" sldId="405"/>
        </pc:sldMkLst>
        <pc:spChg chg="mod">
          <ac:chgData name="Louise Terryn" userId="d5113074-e324-4a91-9580-a75dcf8a08ea" providerId="ADAL" clId="{15197CC4-9F9C-47B4-99CF-40521ABC10A2}" dt="2025-01-08T14:56:38.750" v="15422" actId="14100"/>
          <ac:spMkLst>
            <pc:docMk/>
            <pc:sldMk cId="1179310448" sldId="405"/>
            <ac:spMk id="58" creationId="{E913B4B1-50FB-5787-10C5-CFBEABC5BEF0}"/>
          </ac:spMkLst>
        </pc:spChg>
        <pc:grpChg chg="add mod">
          <ac:chgData name="Louise Terryn" userId="d5113074-e324-4a91-9580-a75dcf8a08ea" providerId="ADAL" clId="{15197CC4-9F9C-47B4-99CF-40521ABC10A2}" dt="2025-01-08T14:57:03.974" v="15426" actId="1076"/>
          <ac:grpSpMkLst>
            <pc:docMk/>
            <pc:sldMk cId="1179310448" sldId="405"/>
            <ac:grpSpMk id="2" creationId="{2DEED8E6-47E2-DD3F-9CE7-C5D6E79BDD39}"/>
          </ac:grpSpMkLst>
        </pc:grpChg>
        <pc:picChg chg="mod">
          <ac:chgData name="Louise Terryn" userId="d5113074-e324-4a91-9580-a75dcf8a08ea" providerId="ADAL" clId="{15197CC4-9F9C-47B4-99CF-40521ABC10A2}" dt="2025-01-08T14:56:46.661" v="15423"/>
          <ac:picMkLst>
            <pc:docMk/>
            <pc:sldMk cId="1179310448" sldId="405"/>
            <ac:picMk id="3" creationId="{669BC94C-C2A1-603E-6B7D-F9A43AD02FB6}"/>
          </ac:picMkLst>
        </pc:picChg>
        <pc:picChg chg="mod">
          <ac:chgData name="Louise Terryn" userId="d5113074-e324-4a91-9580-a75dcf8a08ea" providerId="ADAL" clId="{15197CC4-9F9C-47B4-99CF-40521ABC10A2}" dt="2025-01-08T14:56:46.661" v="15423"/>
          <ac:picMkLst>
            <pc:docMk/>
            <pc:sldMk cId="1179310448" sldId="405"/>
            <ac:picMk id="5" creationId="{908DB6C3-5C21-BF97-E864-34A5E703D6D6}"/>
          </ac:picMkLst>
        </pc:picChg>
        <pc:picChg chg="del">
          <ac:chgData name="Louise Terryn" userId="d5113074-e324-4a91-9580-a75dcf8a08ea" providerId="ADAL" clId="{15197CC4-9F9C-47B4-99CF-40521ABC10A2}" dt="2025-01-08T14:56:54.851" v="15425" actId="478"/>
          <ac:picMkLst>
            <pc:docMk/>
            <pc:sldMk cId="1179310448" sldId="405"/>
            <ac:picMk id="18" creationId="{C3AA9331-5944-C155-BF9A-38CB5CC3B6C7}"/>
          </ac:picMkLst>
        </pc:picChg>
      </pc:sldChg>
      <pc:sldChg chg="modSp add mod modShow">
        <pc:chgData name="Louise Terryn" userId="d5113074-e324-4a91-9580-a75dcf8a08ea" providerId="ADAL" clId="{15197CC4-9F9C-47B4-99CF-40521ABC10A2}" dt="2025-01-08T15:06:44.251" v="15458" actId="729"/>
        <pc:sldMkLst>
          <pc:docMk/>
          <pc:sldMk cId="1140954710" sldId="406"/>
        </pc:sldMkLst>
        <pc:spChg chg="mod">
          <ac:chgData name="Louise Terryn" userId="d5113074-e324-4a91-9580-a75dcf8a08ea" providerId="ADAL" clId="{15197CC4-9F9C-47B4-99CF-40521ABC10A2}" dt="2025-01-08T14:58:26.107" v="15445" actId="1076"/>
          <ac:spMkLst>
            <pc:docMk/>
            <pc:sldMk cId="1140954710" sldId="406"/>
            <ac:spMk id="50" creationId="{DAD2DF42-0661-C80F-2338-7F17FB17432A}"/>
          </ac:spMkLst>
        </pc:spChg>
        <pc:spChg chg="mod">
          <ac:chgData name="Louise Terryn" userId="d5113074-e324-4a91-9580-a75dcf8a08ea" providerId="ADAL" clId="{15197CC4-9F9C-47B4-99CF-40521ABC10A2}" dt="2025-01-08T14:57:27.430" v="15442" actId="20577"/>
          <ac:spMkLst>
            <pc:docMk/>
            <pc:sldMk cId="1140954710" sldId="406"/>
            <ac:spMk id="58" creationId="{B51E4595-046E-9355-084E-270C57D228D1}"/>
          </ac:spMkLst>
        </pc:spChg>
        <pc:picChg chg="mod">
          <ac:chgData name="Louise Terryn" userId="d5113074-e324-4a91-9580-a75dcf8a08ea" providerId="ADAL" clId="{15197CC4-9F9C-47B4-99CF-40521ABC10A2}" dt="2025-01-08T14:58:22.378" v="15444" actId="1076"/>
          <ac:picMkLst>
            <pc:docMk/>
            <pc:sldMk cId="1140954710" sldId="406"/>
            <ac:picMk id="18" creationId="{ED558EB2-C6E3-A174-8A5A-E64D3493A94E}"/>
          </ac:picMkLst>
        </pc:picChg>
      </pc:sldChg>
      <pc:sldChg chg="addSp delSp modSp add mod modShow">
        <pc:chgData name="Louise Terryn" userId="d5113074-e324-4a91-9580-a75dcf8a08ea" providerId="ADAL" clId="{15197CC4-9F9C-47B4-99CF-40521ABC10A2}" dt="2025-01-08T15:06:44.251" v="15458" actId="729"/>
        <pc:sldMkLst>
          <pc:docMk/>
          <pc:sldMk cId="2109211685" sldId="407"/>
        </pc:sldMkLst>
        <pc:spChg chg="mod">
          <ac:chgData name="Louise Terryn" userId="d5113074-e324-4a91-9580-a75dcf8a08ea" providerId="ADAL" clId="{15197CC4-9F9C-47B4-99CF-40521ABC10A2}" dt="2025-01-08T14:58:50.654" v="15453" actId="20577"/>
          <ac:spMkLst>
            <pc:docMk/>
            <pc:sldMk cId="2109211685" sldId="407"/>
            <ac:spMk id="58" creationId="{02FEC2DD-CABD-3EDF-5D6D-0D59E071093B}"/>
          </ac:spMkLst>
        </pc:spChg>
        <pc:grpChg chg="add mod">
          <ac:chgData name="Louise Terryn" userId="d5113074-e324-4a91-9580-a75dcf8a08ea" providerId="ADAL" clId="{15197CC4-9F9C-47B4-99CF-40521ABC10A2}" dt="2025-01-08T14:58:58.565" v="15455" actId="1076"/>
          <ac:grpSpMkLst>
            <pc:docMk/>
            <pc:sldMk cId="2109211685" sldId="407"/>
            <ac:grpSpMk id="2" creationId="{2200B27F-17F4-600F-790D-95FDE75701E9}"/>
          </ac:grpSpMkLst>
        </pc:grpChg>
        <pc:picChg chg="mod">
          <ac:chgData name="Louise Terryn" userId="d5113074-e324-4a91-9580-a75dcf8a08ea" providerId="ADAL" clId="{15197CC4-9F9C-47B4-99CF-40521ABC10A2}" dt="2025-01-08T14:58:54.267" v="15454"/>
          <ac:picMkLst>
            <pc:docMk/>
            <pc:sldMk cId="2109211685" sldId="407"/>
            <ac:picMk id="3" creationId="{F8144487-1AE1-A5AC-4BF0-6FBBDBF4E2A8}"/>
          </ac:picMkLst>
        </pc:picChg>
        <pc:picChg chg="mod">
          <ac:chgData name="Louise Terryn" userId="d5113074-e324-4a91-9580-a75dcf8a08ea" providerId="ADAL" clId="{15197CC4-9F9C-47B4-99CF-40521ABC10A2}" dt="2025-01-08T14:58:54.267" v="15454"/>
          <ac:picMkLst>
            <pc:docMk/>
            <pc:sldMk cId="2109211685" sldId="407"/>
            <ac:picMk id="5" creationId="{C326FBE8-3BBD-D944-79E3-D07F5C5FCAE6}"/>
          </ac:picMkLst>
        </pc:picChg>
        <pc:picChg chg="del">
          <ac:chgData name="Louise Terryn" userId="d5113074-e324-4a91-9580-a75dcf8a08ea" providerId="ADAL" clId="{15197CC4-9F9C-47B4-99CF-40521ABC10A2}" dt="2025-01-08T14:59:00.874" v="15456" actId="478"/>
          <ac:picMkLst>
            <pc:docMk/>
            <pc:sldMk cId="2109211685" sldId="407"/>
            <ac:picMk id="18" creationId="{73E870D1-6415-2ACE-F4A1-6584DE062150}"/>
          </ac:picMkLst>
        </pc:picChg>
      </pc:sldChg>
      <pc:sldChg chg="addSp delSp modSp new del mod">
        <pc:chgData name="Louise Terryn" userId="d5113074-e324-4a91-9580-a75dcf8a08ea" providerId="ADAL" clId="{15197CC4-9F9C-47B4-99CF-40521ABC10A2}" dt="2025-01-08T15:07:13.981" v="15469" actId="47"/>
        <pc:sldMkLst>
          <pc:docMk/>
          <pc:sldMk cId="3682987309" sldId="408"/>
        </pc:sldMkLst>
        <pc:spChg chg="del">
          <ac:chgData name="Louise Terryn" userId="d5113074-e324-4a91-9580-a75dcf8a08ea" providerId="ADAL" clId="{15197CC4-9F9C-47B4-99CF-40521ABC10A2}" dt="2025-01-08T15:06:57.775" v="15459"/>
          <ac:spMkLst>
            <pc:docMk/>
            <pc:sldMk cId="3682987309" sldId="408"/>
            <ac:spMk id="2" creationId="{88B8800E-7AC6-6AA7-96E4-A84A68853C32}"/>
          </ac:spMkLst>
        </pc:spChg>
        <pc:spChg chg="add mod">
          <ac:chgData name="Louise Terryn" userId="d5113074-e324-4a91-9580-a75dcf8a08ea" providerId="ADAL" clId="{15197CC4-9F9C-47B4-99CF-40521ABC10A2}" dt="2025-01-08T15:07:08.240" v="15465" actId="478"/>
          <ac:spMkLst>
            <pc:docMk/>
            <pc:sldMk cId="3682987309" sldId="408"/>
            <ac:spMk id="9" creationId="{2B786D7D-3502-930F-9DF9-9F040CB9E8CD}"/>
          </ac:spMkLst>
        </pc:spChg>
        <pc:picChg chg="add del mod">
          <ac:chgData name="Louise Terryn" userId="d5113074-e324-4a91-9580-a75dcf8a08ea" providerId="ADAL" clId="{15197CC4-9F9C-47B4-99CF-40521ABC10A2}" dt="2025-01-08T15:07:08.240" v="15465" actId="478"/>
          <ac:picMkLst>
            <pc:docMk/>
            <pc:sldMk cId="3682987309" sldId="408"/>
            <ac:picMk id="7" creationId="{EFAFCD49-A709-5916-3CC2-AC1304DEC91D}"/>
          </ac:picMkLst>
        </pc:picChg>
      </pc:sldChg>
      <pc:sldChg chg="addSp delSp modSp add mod ord">
        <pc:chgData name="Louise Terryn" userId="d5113074-e324-4a91-9580-a75dcf8a08ea" providerId="ADAL" clId="{15197CC4-9F9C-47B4-99CF-40521ABC10A2}" dt="2025-01-08T15:08:22.612" v="15511" actId="20577"/>
        <pc:sldMkLst>
          <pc:docMk/>
          <pc:sldMk cId="3597245823" sldId="409"/>
        </pc:sldMkLst>
        <pc:spChg chg="add del mod">
          <ac:chgData name="Louise Terryn" userId="d5113074-e324-4a91-9580-a75dcf8a08ea" providerId="ADAL" clId="{15197CC4-9F9C-47B4-99CF-40521ABC10A2}" dt="2025-01-08T15:07:21.195" v="15472"/>
          <ac:spMkLst>
            <pc:docMk/>
            <pc:sldMk cId="3597245823" sldId="409"/>
            <ac:spMk id="6" creationId="{5C0AE57A-DEA8-E53A-20D1-9653E8E0CB59}"/>
          </ac:spMkLst>
        </pc:spChg>
        <pc:spChg chg="del">
          <ac:chgData name="Louise Terryn" userId="d5113074-e324-4a91-9580-a75dcf8a08ea" providerId="ADAL" clId="{15197CC4-9F9C-47B4-99CF-40521ABC10A2}" dt="2025-01-08T15:07:18.580" v="15470" actId="478"/>
          <ac:spMkLst>
            <pc:docMk/>
            <pc:sldMk cId="3597245823" sldId="409"/>
            <ac:spMk id="7" creationId="{BF3F19C4-81B1-F5A3-AD69-3FC9F42A2166}"/>
          </ac:spMkLst>
        </pc:spChg>
        <pc:spChg chg="mod">
          <ac:chgData name="Louise Terryn" userId="d5113074-e324-4a91-9580-a75dcf8a08ea" providerId="ADAL" clId="{15197CC4-9F9C-47B4-99CF-40521ABC10A2}" dt="2025-01-08T15:08:22.612" v="15511" actId="20577"/>
          <ac:spMkLst>
            <pc:docMk/>
            <pc:sldMk cId="3597245823" sldId="409"/>
            <ac:spMk id="8" creationId="{4CAD32E4-F576-B720-DB54-AEFCA840B592}"/>
          </ac:spMkLst>
        </pc:spChg>
        <pc:picChg chg="del">
          <ac:chgData name="Louise Terryn" userId="d5113074-e324-4a91-9580-a75dcf8a08ea" providerId="ADAL" clId="{15197CC4-9F9C-47B4-99CF-40521ABC10A2}" dt="2025-01-08T15:07:19.633" v="15471" actId="478"/>
          <ac:picMkLst>
            <pc:docMk/>
            <pc:sldMk cId="3597245823" sldId="409"/>
            <ac:picMk id="5" creationId="{C3FD3B9A-7A62-7C9E-7935-47AB6ECBF209}"/>
          </ac:picMkLst>
        </pc:picChg>
        <pc:picChg chg="add mod ord">
          <ac:chgData name="Louise Terryn" userId="d5113074-e324-4a91-9580-a75dcf8a08ea" providerId="ADAL" clId="{15197CC4-9F9C-47B4-99CF-40521ABC10A2}" dt="2025-01-08T15:07:59.217" v="15483" actId="1076"/>
          <ac:picMkLst>
            <pc:docMk/>
            <pc:sldMk cId="3597245823" sldId="409"/>
            <ac:picMk id="10" creationId="{CCF82607-6FE9-50D8-8B25-3ADA6119CCE0}"/>
          </ac:picMkLst>
        </pc:picChg>
      </pc:sldChg>
    </pc:docChg>
  </pc:docChgLst>
  <pc:docChgLst>
    <pc:chgData name="Louise Terryn" userId="S::louise.terryn@ugent.be::d5113074-e324-4a91-9580-a75dcf8a08ea" providerId="AD" clId="Web-{5ED9A4D4-7BFB-4A95-9A2A-85F34832DCC9}"/>
    <pc:docChg chg="addSld delSld modSld sldOrd">
      <pc:chgData name="Louise Terryn" userId="S::louise.terryn@ugent.be::d5113074-e324-4a91-9580-a75dcf8a08ea" providerId="AD" clId="Web-{5ED9A4D4-7BFB-4A95-9A2A-85F34832DCC9}" dt="2025-01-03T11:09:59.528" v="3606"/>
      <pc:docMkLst>
        <pc:docMk/>
      </pc:docMkLst>
      <pc:sldChg chg="modSp">
        <pc:chgData name="Louise Terryn" userId="S::louise.terryn@ugent.be::d5113074-e324-4a91-9580-a75dcf8a08ea" providerId="AD" clId="Web-{5ED9A4D4-7BFB-4A95-9A2A-85F34832DCC9}" dt="2025-01-03T09:29:21.328" v="791" actId="14100"/>
        <pc:sldMkLst>
          <pc:docMk/>
          <pc:sldMk cId="2751800189" sldId="279"/>
        </pc:sldMkLst>
        <pc:spChg chg="mod">
          <ac:chgData name="Louise Terryn" userId="S::louise.terryn@ugent.be::d5113074-e324-4a91-9580-a75dcf8a08ea" providerId="AD" clId="Web-{5ED9A4D4-7BFB-4A95-9A2A-85F34832DCC9}" dt="2025-01-03T09:29:21.328" v="791" actId="14100"/>
          <ac:spMkLst>
            <pc:docMk/>
            <pc:sldMk cId="2751800189" sldId="279"/>
            <ac:spMk id="7" creationId="{B3E91D1F-FD35-2EA3-426B-E45232A0E78F}"/>
          </ac:spMkLst>
        </pc:spChg>
        <pc:picChg chg="mod">
          <ac:chgData name="Louise Terryn" userId="S::louise.terryn@ugent.be::d5113074-e324-4a91-9580-a75dcf8a08ea" providerId="AD" clId="Web-{5ED9A4D4-7BFB-4A95-9A2A-85F34832DCC9}" dt="2025-01-03T09:29:18.485" v="788" actId="1076"/>
          <ac:picMkLst>
            <pc:docMk/>
            <pc:sldMk cId="2751800189" sldId="279"/>
            <ac:picMk id="5" creationId="{3DEC9FA7-1A7C-6599-CFAB-337AC7C09CEE}"/>
          </ac:picMkLst>
        </pc:picChg>
      </pc:sldChg>
      <pc:sldChg chg="addSp modSp">
        <pc:chgData name="Louise Terryn" userId="S::louise.terryn@ugent.be::d5113074-e324-4a91-9580-a75dcf8a08ea" providerId="AD" clId="Web-{5ED9A4D4-7BFB-4A95-9A2A-85F34832DCC9}" dt="2025-01-03T09:28:53.171" v="785" actId="20577"/>
        <pc:sldMkLst>
          <pc:docMk/>
          <pc:sldMk cId="94395932" sldId="283"/>
        </pc:sldMkLst>
        <pc:spChg chg="add mod">
          <ac:chgData name="Louise Terryn" userId="S::louise.terryn@ugent.be::d5113074-e324-4a91-9580-a75dcf8a08ea" providerId="AD" clId="Web-{5ED9A4D4-7BFB-4A95-9A2A-85F34832DCC9}" dt="2025-01-03T09:28:53.171" v="785" actId="20577"/>
          <ac:spMkLst>
            <pc:docMk/>
            <pc:sldMk cId="94395932" sldId="283"/>
            <ac:spMk id="5" creationId="{D8B943EB-A023-6AB6-2E83-C1D302F180FB}"/>
          </ac:spMkLst>
        </pc:spChg>
        <pc:spChg chg="mod">
          <ac:chgData name="Louise Terryn" userId="S::louise.terryn@ugent.be::d5113074-e324-4a91-9580-a75dcf8a08ea" providerId="AD" clId="Web-{5ED9A4D4-7BFB-4A95-9A2A-85F34832DCC9}" dt="2025-01-03T09:28:15.405" v="754" actId="20577"/>
          <ac:spMkLst>
            <pc:docMk/>
            <pc:sldMk cId="94395932" sldId="283"/>
            <ac:spMk id="7" creationId="{B3E91D1F-FD35-2EA3-426B-E45232A0E78F}"/>
          </ac:spMkLst>
        </pc:spChg>
        <pc:picChg chg="add mod">
          <ac:chgData name="Louise Terryn" userId="S::louise.terryn@ugent.be::d5113074-e324-4a91-9580-a75dcf8a08ea" providerId="AD" clId="Web-{5ED9A4D4-7BFB-4A95-9A2A-85F34832DCC9}" dt="2025-01-03T09:27:49.185" v="743" actId="14100"/>
          <ac:picMkLst>
            <pc:docMk/>
            <pc:sldMk cId="94395932" sldId="283"/>
            <ac:picMk id="2" creationId="{0EACB6F5-28B0-BD74-CE61-DF46B88E0227}"/>
          </ac:picMkLst>
        </pc:picChg>
      </pc:sldChg>
      <pc:sldChg chg="delSp modSp add del">
        <pc:chgData name="Louise Terryn" userId="S::louise.terryn@ugent.be::d5113074-e324-4a91-9580-a75dcf8a08ea" providerId="AD" clId="Web-{5ED9A4D4-7BFB-4A95-9A2A-85F34832DCC9}" dt="2025-01-03T09:00:02.183" v="536"/>
        <pc:sldMkLst>
          <pc:docMk/>
          <pc:sldMk cId="1531586236" sldId="284"/>
        </pc:sldMkLst>
      </pc:sldChg>
      <pc:sldChg chg="addSp delSp modSp">
        <pc:chgData name="Louise Terryn" userId="S::louise.terryn@ugent.be::d5113074-e324-4a91-9580-a75dcf8a08ea" providerId="AD" clId="Web-{5ED9A4D4-7BFB-4A95-9A2A-85F34832DCC9}" dt="2025-01-03T09:46:27.968" v="1101" actId="14100"/>
        <pc:sldMkLst>
          <pc:docMk/>
          <pc:sldMk cId="1917371388" sldId="285"/>
        </pc:sldMkLst>
        <pc:spChg chg="mod">
          <ac:chgData name="Louise Terryn" userId="S::louise.terryn@ugent.be::d5113074-e324-4a91-9580-a75dcf8a08ea" providerId="AD" clId="Web-{5ED9A4D4-7BFB-4A95-9A2A-85F34832DCC9}" dt="2025-01-03T09:46:27.968" v="1101" actId="14100"/>
          <ac:spMkLst>
            <pc:docMk/>
            <pc:sldMk cId="1917371388" sldId="285"/>
            <ac:spMk id="7" creationId="{48698CFC-DFB1-E041-9DBB-5ACC5298262C}"/>
          </ac:spMkLst>
        </pc:spChg>
        <pc:spChg chg="add mod">
          <ac:chgData name="Louise Terryn" userId="S::louise.terryn@ugent.be::d5113074-e324-4a91-9580-a75dcf8a08ea" providerId="AD" clId="Web-{5ED9A4D4-7BFB-4A95-9A2A-85F34832DCC9}" dt="2025-01-03T09:46:18.921" v="1099" actId="1076"/>
          <ac:spMkLst>
            <pc:docMk/>
            <pc:sldMk cId="1917371388" sldId="285"/>
            <ac:spMk id="10" creationId="{AF6A3ECB-C789-D3E4-36D6-D933D6999020}"/>
          </ac:spMkLst>
        </pc:spChg>
        <pc:spChg chg="add mod">
          <ac:chgData name="Louise Terryn" userId="S::louise.terryn@ugent.be::d5113074-e324-4a91-9580-a75dcf8a08ea" providerId="AD" clId="Web-{5ED9A4D4-7BFB-4A95-9A2A-85F34832DCC9}" dt="2025-01-03T09:46:18.937" v="1100" actId="1076"/>
          <ac:spMkLst>
            <pc:docMk/>
            <pc:sldMk cId="1917371388" sldId="285"/>
            <ac:spMk id="12" creationId="{7CFF5D95-6BC5-D15A-CA76-95D380C65C72}"/>
          </ac:spMkLst>
        </pc:spChg>
        <pc:picChg chg="add mod">
          <ac:chgData name="Louise Terryn" userId="S::louise.terryn@ugent.be::d5113074-e324-4a91-9580-a75dcf8a08ea" providerId="AD" clId="Web-{5ED9A4D4-7BFB-4A95-9A2A-85F34832DCC9}" dt="2025-01-03T09:46:18.905" v="1098" actId="1076"/>
          <ac:picMkLst>
            <pc:docMk/>
            <pc:sldMk cId="1917371388" sldId="285"/>
            <ac:picMk id="2" creationId="{C985D954-3933-56DE-4B22-5D2B56C9A19D}"/>
          </ac:picMkLst>
        </pc:picChg>
      </pc:sldChg>
      <pc:sldChg chg="modSp">
        <pc:chgData name="Louise Terryn" userId="S::louise.terryn@ugent.be::d5113074-e324-4a91-9580-a75dcf8a08ea" providerId="AD" clId="Web-{5ED9A4D4-7BFB-4A95-9A2A-85F34832DCC9}" dt="2025-01-03T10:22:14.579" v="1924" actId="14100"/>
        <pc:sldMkLst>
          <pc:docMk/>
          <pc:sldMk cId="1898864829" sldId="286"/>
        </pc:sldMkLst>
      </pc:sldChg>
      <pc:sldChg chg="modSp">
        <pc:chgData name="Louise Terryn" userId="S::louise.terryn@ugent.be::d5113074-e324-4a91-9580-a75dcf8a08ea" providerId="AD" clId="Web-{5ED9A4D4-7BFB-4A95-9A2A-85F34832DCC9}" dt="2025-01-03T10:22:01.625" v="1916" actId="20577"/>
        <pc:sldMkLst>
          <pc:docMk/>
          <pc:sldMk cId="1439798533" sldId="287"/>
        </pc:sldMkLst>
        <pc:spChg chg="mod">
          <ac:chgData name="Louise Terryn" userId="S::louise.terryn@ugent.be::d5113074-e324-4a91-9580-a75dcf8a08ea" providerId="AD" clId="Web-{5ED9A4D4-7BFB-4A95-9A2A-85F34832DCC9}" dt="2025-01-03T10:22:01.625" v="1916" actId="20577"/>
          <ac:spMkLst>
            <pc:docMk/>
            <pc:sldMk cId="1439798533" sldId="287"/>
            <ac:spMk id="14" creationId="{02BFCA17-4532-22E8-3DCE-1EB58CD030C0}"/>
          </ac:spMkLst>
        </pc:spChg>
      </pc:sldChg>
      <pc:sldChg chg="modSp">
        <pc:chgData name="Louise Terryn" userId="S::louise.terryn@ugent.be::d5113074-e324-4a91-9580-a75dcf8a08ea" providerId="AD" clId="Web-{5ED9A4D4-7BFB-4A95-9A2A-85F34832DCC9}" dt="2025-01-03T10:22:31.720" v="1932" actId="14100"/>
        <pc:sldMkLst>
          <pc:docMk/>
          <pc:sldMk cId="3221111515" sldId="288"/>
        </pc:sldMkLst>
        <pc:spChg chg="mod">
          <ac:chgData name="Louise Terryn" userId="S::louise.terryn@ugent.be::d5113074-e324-4a91-9580-a75dcf8a08ea" providerId="AD" clId="Web-{5ED9A4D4-7BFB-4A95-9A2A-85F34832DCC9}" dt="2025-01-03T10:22:31.720" v="1932" actId="14100"/>
          <ac:spMkLst>
            <pc:docMk/>
            <pc:sldMk cId="3221111515" sldId="288"/>
            <ac:spMk id="14" creationId="{1CD01E60-8CC1-A211-8BB1-15C18F9E46BC}"/>
          </ac:spMkLst>
        </pc:spChg>
      </pc:sldChg>
      <pc:sldChg chg="modSp">
        <pc:chgData name="Louise Terryn" userId="S::louise.terryn@ugent.be::d5113074-e324-4a91-9580-a75dcf8a08ea" providerId="AD" clId="Web-{5ED9A4D4-7BFB-4A95-9A2A-85F34832DCC9}" dt="2025-01-03T10:22:51.658" v="1940" actId="20577"/>
        <pc:sldMkLst>
          <pc:docMk/>
          <pc:sldMk cId="3724125514" sldId="289"/>
        </pc:sldMkLst>
        <pc:spChg chg="mod">
          <ac:chgData name="Louise Terryn" userId="S::louise.terryn@ugent.be::d5113074-e324-4a91-9580-a75dcf8a08ea" providerId="AD" clId="Web-{5ED9A4D4-7BFB-4A95-9A2A-85F34832DCC9}" dt="2025-01-03T10:22:51.658" v="1940" actId="20577"/>
          <ac:spMkLst>
            <pc:docMk/>
            <pc:sldMk cId="3724125514" sldId="289"/>
            <ac:spMk id="14" creationId="{BFA7D1E9-956F-42D2-2165-420E8A2E5547}"/>
          </ac:spMkLst>
        </pc:spChg>
      </pc:sldChg>
      <pc:sldChg chg="addSp delSp modSp add replId">
        <pc:chgData name="Louise Terryn" userId="S::louise.terryn@ugent.be::d5113074-e324-4a91-9580-a75dcf8a08ea" providerId="AD" clId="Web-{5ED9A4D4-7BFB-4A95-9A2A-85F34832DCC9}" dt="2025-01-03T09:06:24.116" v="561" actId="20577"/>
        <pc:sldMkLst>
          <pc:docMk/>
          <pc:sldMk cId="93296678" sldId="290"/>
        </pc:sldMkLst>
      </pc:sldChg>
      <pc:sldChg chg="modSp new">
        <pc:chgData name="Louise Terryn" userId="S::louise.terryn@ugent.be::d5113074-e324-4a91-9580-a75dcf8a08ea" providerId="AD" clId="Web-{5ED9A4D4-7BFB-4A95-9A2A-85F34832DCC9}" dt="2025-01-03T08:57:34.647" v="527" actId="20577"/>
        <pc:sldMkLst>
          <pc:docMk/>
          <pc:sldMk cId="151226714" sldId="291"/>
        </pc:sldMkLst>
        <pc:spChg chg="mod">
          <ac:chgData name="Louise Terryn" userId="S::louise.terryn@ugent.be::d5113074-e324-4a91-9580-a75dcf8a08ea" providerId="AD" clId="Web-{5ED9A4D4-7BFB-4A95-9A2A-85F34832DCC9}" dt="2025-01-03T08:57:34.647" v="527" actId="20577"/>
          <ac:spMkLst>
            <pc:docMk/>
            <pc:sldMk cId="151226714" sldId="291"/>
            <ac:spMk id="2" creationId="{8E259866-22AE-9496-0A6A-950318503ADF}"/>
          </ac:spMkLst>
        </pc:spChg>
        <pc:spChg chg="mod">
          <ac:chgData name="Louise Terryn" userId="S::louise.terryn@ugent.be::d5113074-e324-4a91-9580-a75dcf8a08ea" providerId="AD" clId="Web-{5ED9A4D4-7BFB-4A95-9A2A-85F34832DCC9}" dt="2025-01-03T08:51:03.463" v="141" actId="20577"/>
          <ac:spMkLst>
            <pc:docMk/>
            <pc:sldMk cId="151226714" sldId="291"/>
            <ac:spMk id="3" creationId="{77E8ECB7-EA07-04F3-91A1-2562E73DE792}"/>
          </ac:spMkLst>
        </pc:spChg>
        <pc:spChg chg="mod">
          <ac:chgData name="Louise Terryn" userId="S::louise.terryn@ugent.be::d5113074-e324-4a91-9580-a75dcf8a08ea" providerId="AD" clId="Web-{5ED9A4D4-7BFB-4A95-9A2A-85F34832DCC9}" dt="2025-01-03T08:49:00.741" v="58" actId="20577"/>
          <ac:spMkLst>
            <pc:docMk/>
            <pc:sldMk cId="151226714" sldId="291"/>
            <ac:spMk id="5" creationId="{DD9A2F76-B332-3335-F776-0D753E0B97AD}"/>
          </ac:spMkLst>
        </pc:spChg>
      </pc:sldChg>
      <pc:sldChg chg="addSp delSp modSp add replId">
        <pc:chgData name="Louise Terryn" userId="S::louise.terryn@ugent.be::d5113074-e324-4a91-9580-a75dcf8a08ea" providerId="AD" clId="Web-{5ED9A4D4-7BFB-4A95-9A2A-85F34832DCC9}" dt="2025-01-03T09:10:16.966" v="627" actId="20577"/>
        <pc:sldMkLst>
          <pc:docMk/>
          <pc:sldMk cId="3659938961" sldId="292"/>
        </pc:sldMkLst>
      </pc:sldChg>
      <pc:sldChg chg="addSp delSp modSp add replId">
        <pc:chgData name="Louise Terryn" userId="S::louise.terryn@ugent.be::d5113074-e324-4a91-9580-a75dcf8a08ea" providerId="AD" clId="Web-{5ED9A4D4-7BFB-4A95-9A2A-85F34832DCC9}" dt="2025-01-03T09:14:09.223" v="705" actId="20577"/>
        <pc:sldMkLst>
          <pc:docMk/>
          <pc:sldMk cId="2937317800" sldId="293"/>
        </pc:sldMkLst>
      </pc:sldChg>
      <pc:sldChg chg="addSp delSp modSp add replId">
        <pc:chgData name="Louise Terryn" userId="S::louise.terryn@ugent.be::d5113074-e324-4a91-9580-a75dcf8a08ea" providerId="AD" clId="Web-{5ED9A4D4-7BFB-4A95-9A2A-85F34832DCC9}" dt="2025-01-03T09:42:33.555" v="962" actId="20577"/>
        <pc:sldMkLst>
          <pc:docMk/>
          <pc:sldMk cId="4007960103" sldId="294"/>
        </pc:sldMkLst>
        <pc:spChg chg="add mod">
          <ac:chgData name="Louise Terryn" userId="S::louise.terryn@ugent.be::d5113074-e324-4a91-9580-a75dcf8a08ea" providerId="AD" clId="Web-{5ED9A4D4-7BFB-4A95-9A2A-85F34832DCC9}" dt="2025-01-03T09:40:41.833" v="885" actId="1076"/>
          <ac:spMkLst>
            <pc:docMk/>
            <pc:sldMk cId="4007960103" sldId="294"/>
            <ac:spMk id="5" creationId="{79770A5C-59EE-A473-F255-7A5E6BEEB309}"/>
          </ac:spMkLst>
        </pc:spChg>
        <pc:spChg chg="mod">
          <ac:chgData name="Louise Terryn" userId="S::louise.terryn@ugent.be::d5113074-e324-4a91-9580-a75dcf8a08ea" providerId="AD" clId="Web-{5ED9A4D4-7BFB-4A95-9A2A-85F34832DCC9}" dt="2025-01-03T09:42:33.555" v="962" actId="20577"/>
          <ac:spMkLst>
            <pc:docMk/>
            <pc:sldMk cId="4007960103" sldId="294"/>
            <ac:spMk id="7" creationId="{48698CFC-DFB1-E041-9DBB-5ACC5298262C}"/>
          </ac:spMkLst>
        </pc:spChg>
        <pc:spChg chg="add mod">
          <ac:chgData name="Louise Terryn" userId="S::louise.terryn@ugent.be::d5113074-e324-4a91-9580-a75dcf8a08ea" providerId="AD" clId="Web-{5ED9A4D4-7BFB-4A95-9A2A-85F34832DCC9}" dt="2025-01-03T09:41:19.928" v="917" actId="20577"/>
          <ac:spMkLst>
            <pc:docMk/>
            <pc:sldMk cId="4007960103" sldId="294"/>
            <ac:spMk id="9" creationId="{EBDC31BB-85F6-6E6A-08FF-64BDDA75ED46}"/>
          </ac:spMkLst>
        </pc:spChg>
        <pc:spChg chg="mod">
          <ac:chgData name="Louise Terryn" userId="S::louise.terryn@ugent.be::d5113074-e324-4a91-9580-a75dcf8a08ea" providerId="AD" clId="Web-{5ED9A4D4-7BFB-4A95-9A2A-85F34832DCC9}" dt="2025-01-03T09:38:21.344" v="804" actId="20577"/>
          <ac:spMkLst>
            <pc:docMk/>
            <pc:sldMk cId="4007960103" sldId="294"/>
            <ac:spMk id="10" creationId="{AF6A3ECB-C789-D3E4-36D6-D933D6999020}"/>
          </ac:spMkLst>
        </pc:spChg>
        <pc:spChg chg="mod">
          <ac:chgData name="Louise Terryn" userId="S::louise.terryn@ugent.be::d5113074-e324-4a91-9580-a75dcf8a08ea" providerId="AD" clId="Web-{5ED9A4D4-7BFB-4A95-9A2A-85F34832DCC9}" dt="2025-01-03T09:38:52.220" v="818" actId="20577"/>
          <ac:spMkLst>
            <pc:docMk/>
            <pc:sldMk cId="4007960103" sldId="294"/>
            <ac:spMk id="12" creationId="{7CFF5D95-6BC5-D15A-CA76-95D380C65C72}"/>
          </ac:spMkLst>
        </pc:spChg>
        <pc:spChg chg="add mod">
          <ac:chgData name="Louise Terryn" userId="S::louise.terryn@ugent.be::d5113074-e324-4a91-9580-a75dcf8a08ea" providerId="AD" clId="Web-{5ED9A4D4-7BFB-4A95-9A2A-85F34832DCC9}" dt="2025-01-03T09:41:17.693" v="916" actId="1076"/>
          <ac:spMkLst>
            <pc:docMk/>
            <pc:sldMk cId="4007960103" sldId="294"/>
            <ac:spMk id="14" creationId="{637D5B2A-FB1E-0D67-192C-46EB9747DBFC}"/>
          </ac:spMkLst>
        </pc:spChg>
        <pc:picChg chg="mod ord">
          <ac:chgData name="Louise Terryn" userId="S::louise.terryn@ugent.be::d5113074-e324-4a91-9580-a75dcf8a08ea" providerId="AD" clId="Web-{5ED9A4D4-7BFB-4A95-9A2A-85F34832DCC9}" dt="2025-01-03T09:40:35.786" v="884" actId="1076"/>
          <ac:picMkLst>
            <pc:docMk/>
            <pc:sldMk cId="4007960103" sldId="294"/>
            <ac:picMk id="13" creationId="{DB69BC67-477F-5C67-2219-337D62365B4E}"/>
          </ac:picMkLst>
        </pc:picChg>
      </pc:sldChg>
      <pc:sldChg chg="addSp delSp modSp add replId">
        <pc:chgData name="Louise Terryn" userId="S::louise.terryn@ugent.be::d5113074-e324-4a91-9580-a75dcf8a08ea" providerId="AD" clId="Web-{5ED9A4D4-7BFB-4A95-9A2A-85F34832DCC9}" dt="2025-01-03T09:46:12.171" v="1097" actId="1076"/>
        <pc:sldMkLst>
          <pc:docMk/>
          <pc:sldMk cId="3656698489" sldId="295"/>
        </pc:sldMkLst>
        <pc:spChg chg="mod">
          <ac:chgData name="Louise Terryn" userId="S::louise.terryn@ugent.be::d5113074-e324-4a91-9580-a75dcf8a08ea" providerId="AD" clId="Web-{5ED9A4D4-7BFB-4A95-9A2A-85F34832DCC9}" dt="2025-01-03T09:46:09.983" v="1095" actId="20577"/>
          <ac:spMkLst>
            <pc:docMk/>
            <pc:sldMk cId="3656698489" sldId="295"/>
            <ac:spMk id="7" creationId="{48698CFC-DFB1-E041-9DBB-5ACC5298262C}"/>
          </ac:spMkLst>
        </pc:spChg>
        <pc:spChg chg="mod">
          <ac:chgData name="Louise Terryn" userId="S::louise.terryn@ugent.be::d5113074-e324-4a91-9580-a75dcf8a08ea" providerId="AD" clId="Web-{5ED9A4D4-7BFB-4A95-9A2A-85F34832DCC9}" dt="2025-01-03T09:46:12.171" v="1097" actId="1076"/>
          <ac:spMkLst>
            <pc:docMk/>
            <pc:sldMk cId="3656698489" sldId="295"/>
            <ac:spMk id="10" creationId="{AF6A3ECB-C789-D3E4-36D6-D933D6999020}"/>
          </ac:spMkLst>
        </pc:spChg>
        <pc:picChg chg="add mod ord">
          <ac:chgData name="Louise Terryn" userId="S::louise.terryn@ugent.be::d5113074-e324-4a91-9580-a75dcf8a08ea" providerId="AD" clId="Web-{5ED9A4D4-7BFB-4A95-9A2A-85F34832DCC9}" dt="2025-01-03T09:46:12.155" v="1096" actId="1076"/>
          <ac:picMkLst>
            <pc:docMk/>
            <pc:sldMk cId="3656698489" sldId="295"/>
            <ac:picMk id="2" creationId="{B014700E-ACD7-2AC5-9367-B3ADF941043E}"/>
          </ac:picMkLst>
        </pc:picChg>
      </pc:sldChg>
      <pc:sldChg chg="modSp add ord replId">
        <pc:chgData name="Louise Terryn" userId="S::louise.terryn@ugent.be::d5113074-e324-4a91-9580-a75dcf8a08ea" providerId="AD" clId="Web-{5ED9A4D4-7BFB-4A95-9A2A-85F34832DCC9}" dt="2025-01-03T10:21:42.703" v="1909" actId="20577"/>
        <pc:sldMkLst>
          <pc:docMk/>
          <pc:sldMk cId="2775171046" sldId="296"/>
        </pc:sldMkLst>
        <pc:spChg chg="mod">
          <ac:chgData name="Louise Terryn" userId="S::louise.terryn@ugent.be::d5113074-e324-4a91-9580-a75dcf8a08ea" providerId="AD" clId="Web-{5ED9A4D4-7BFB-4A95-9A2A-85F34832DCC9}" dt="2025-01-03T10:21:42.703" v="1909" actId="20577"/>
          <ac:spMkLst>
            <pc:docMk/>
            <pc:sldMk cId="2775171046" sldId="296"/>
            <ac:spMk id="14" creationId="{02BFCA17-4532-22E8-3DCE-1EB58CD030C0}"/>
          </ac:spMkLst>
        </pc:spChg>
      </pc:sldChg>
      <pc:sldChg chg="modSp add replId">
        <pc:chgData name="Louise Terryn" userId="S::louise.terryn@ugent.be::d5113074-e324-4a91-9580-a75dcf8a08ea" providerId="AD" clId="Web-{5ED9A4D4-7BFB-4A95-9A2A-85F34832DCC9}" dt="2025-01-03T10:21:15.843" v="1894" actId="20577"/>
        <pc:sldMkLst>
          <pc:docMk/>
          <pc:sldMk cId="2186790826" sldId="297"/>
        </pc:sldMkLst>
        <pc:spChg chg="mod">
          <ac:chgData name="Louise Terryn" userId="S::louise.terryn@ugent.be::d5113074-e324-4a91-9580-a75dcf8a08ea" providerId="AD" clId="Web-{5ED9A4D4-7BFB-4A95-9A2A-85F34832DCC9}" dt="2025-01-03T10:21:15.843" v="1894" actId="20577"/>
          <ac:spMkLst>
            <pc:docMk/>
            <pc:sldMk cId="2186790826" sldId="297"/>
            <ac:spMk id="14" creationId="{02BFCA17-4532-22E8-3DCE-1EB58CD030C0}"/>
          </ac:spMkLst>
        </pc:spChg>
      </pc:sldChg>
      <pc:sldChg chg="modSp add replId">
        <pc:chgData name="Louise Terryn" userId="S::louise.terryn@ugent.be::d5113074-e324-4a91-9580-a75dcf8a08ea" providerId="AD" clId="Web-{5ED9A4D4-7BFB-4A95-9A2A-85F34832DCC9}" dt="2025-01-03T09:48:47.707" v="1163" actId="20577"/>
        <pc:sldMkLst>
          <pc:docMk/>
          <pc:sldMk cId="3291936816" sldId="298"/>
        </pc:sldMkLst>
        <pc:spChg chg="mod">
          <ac:chgData name="Louise Terryn" userId="S::louise.terryn@ugent.be::d5113074-e324-4a91-9580-a75dcf8a08ea" providerId="AD" clId="Web-{5ED9A4D4-7BFB-4A95-9A2A-85F34832DCC9}" dt="2025-01-03T09:48:47.707" v="1163" actId="20577"/>
          <ac:spMkLst>
            <pc:docMk/>
            <pc:sldMk cId="3291936816" sldId="298"/>
            <ac:spMk id="14" creationId="{02BFCA17-4532-22E8-3DCE-1EB58CD030C0}"/>
          </ac:spMkLst>
        </pc:spChg>
      </pc:sldChg>
      <pc:sldChg chg="modSp add replId">
        <pc:chgData name="Louise Terryn" userId="S::louise.terryn@ugent.be::d5113074-e324-4a91-9580-a75dcf8a08ea" providerId="AD" clId="Web-{5ED9A4D4-7BFB-4A95-9A2A-85F34832DCC9}" dt="2025-01-03T09:49:01.848" v="1166" actId="20577"/>
        <pc:sldMkLst>
          <pc:docMk/>
          <pc:sldMk cId="3571440706" sldId="299"/>
        </pc:sldMkLst>
        <pc:spChg chg="mod">
          <ac:chgData name="Louise Terryn" userId="S::louise.terryn@ugent.be::d5113074-e324-4a91-9580-a75dcf8a08ea" providerId="AD" clId="Web-{5ED9A4D4-7BFB-4A95-9A2A-85F34832DCC9}" dt="2025-01-03T09:49:01.848" v="1166" actId="20577"/>
          <ac:spMkLst>
            <pc:docMk/>
            <pc:sldMk cId="3571440706" sldId="299"/>
            <ac:spMk id="14" creationId="{02BFCA17-4532-22E8-3DCE-1EB58CD030C0}"/>
          </ac:spMkLst>
        </pc:spChg>
      </pc:sldChg>
      <pc:sldChg chg="addSp delSp modSp add ord replId">
        <pc:chgData name="Louise Terryn" userId="S::louise.terryn@ugent.be::d5113074-e324-4a91-9580-a75dcf8a08ea" providerId="AD" clId="Web-{5ED9A4D4-7BFB-4A95-9A2A-85F34832DCC9}" dt="2025-01-03T10:07:41.928" v="1739" actId="20577"/>
        <pc:sldMkLst>
          <pc:docMk/>
          <pc:sldMk cId="1838580048" sldId="300"/>
        </pc:sldMkLst>
        <pc:spChg chg="mod">
          <ac:chgData name="Louise Terryn" userId="S::louise.terryn@ugent.be::d5113074-e324-4a91-9580-a75dcf8a08ea" providerId="AD" clId="Web-{5ED9A4D4-7BFB-4A95-9A2A-85F34832DCC9}" dt="2025-01-03T10:07:41.928" v="1739" actId="20577"/>
          <ac:spMkLst>
            <pc:docMk/>
            <pc:sldMk cId="1838580048" sldId="300"/>
            <ac:spMk id="7" creationId="{48698CFC-DFB1-E041-9DBB-5ACC5298262C}"/>
          </ac:spMkLst>
        </pc:spChg>
        <pc:spChg chg="mod">
          <ac:chgData name="Louise Terryn" userId="S::louise.terryn@ugent.be::d5113074-e324-4a91-9580-a75dcf8a08ea" providerId="AD" clId="Web-{5ED9A4D4-7BFB-4A95-9A2A-85F34832DCC9}" dt="2025-01-03T09:49:25.677" v="1176" actId="20577"/>
          <ac:spMkLst>
            <pc:docMk/>
            <pc:sldMk cId="1838580048" sldId="300"/>
            <ac:spMk id="8" creationId="{C80190E4-FAB4-6886-C93E-4B673B81D61D}"/>
          </ac:spMkLst>
        </pc:spChg>
      </pc:sldChg>
      <pc:sldChg chg="add replId">
        <pc:chgData name="Louise Terryn" userId="S::louise.terryn@ugent.be::d5113074-e324-4a91-9580-a75dcf8a08ea" providerId="AD" clId="Web-{5ED9A4D4-7BFB-4A95-9A2A-85F34832DCC9}" dt="2025-01-03T09:54:38.811" v="1405"/>
        <pc:sldMkLst>
          <pc:docMk/>
          <pc:sldMk cId="1117025395" sldId="301"/>
        </pc:sldMkLst>
      </pc:sldChg>
      <pc:sldChg chg="addSp delSp modSp add replId">
        <pc:chgData name="Louise Terryn" userId="S::louise.terryn@ugent.be::d5113074-e324-4a91-9580-a75dcf8a08ea" providerId="AD" clId="Web-{5ED9A4D4-7BFB-4A95-9A2A-85F34832DCC9}" dt="2025-01-03T09:59:40.242" v="1677" actId="20577"/>
        <pc:sldMkLst>
          <pc:docMk/>
          <pc:sldMk cId="2419180066" sldId="302"/>
        </pc:sldMkLst>
        <pc:spChg chg="mod">
          <ac:chgData name="Louise Terryn" userId="S::louise.terryn@ugent.be::d5113074-e324-4a91-9580-a75dcf8a08ea" providerId="AD" clId="Web-{5ED9A4D4-7BFB-4A95-9A2A-85F34832DCC9}" dt="2025-01-03T09:58:24.599" v="1576" actId="1076"/>
          <ac:spMkLst>
            <pc:docMk/>
            <pc:sldMk cId="2419180066" sldId="302"/>
            <ac:spMk id="6" creationId="{A4461E22-E42A-EF34-1EDD-A1DEB9FD91B7}"/>
          </ac:spMkLst>
        </pc:spChg>
        <pc:spChg chg="mod">
          <ac:chgData name="Louise Terryn" userId="S::louise.terryn@ugent.be::d5113074-e324-4a91-9580-a75dcf8a08ea" providerId="AD" clId="Web-{5ED9A4D4-7BFB-4A95-9A2A-85F34832DCC9}" dt="2025-01-03T09:59:40.242" v="1677" actId="20577"/>
          <ac:spMkLst>
            <pc:docMk/>
            <pc:sldMk cId="2419180066" sldId="302"/>
            <ac:spMk id="7" creationId="{48698CFC-DFB1-E041-9DBB-5ACC5298262C}"/>
          </ac:spMkLst>
        </pc:spChg>
        <pc:spChg chg="mod">
          <ac:chgData name="Louise Terryn" userId="S::louise.terryn@ugent.be::d5113074-e324-4a91-9580-a75dcf8a08ea" providerId="AD" clId="Web-{5ED9A4D4-7BFB-4A95-9A2A-85F34832DCC9}" dt="2025-01-03T09:58:20.536" v="1575" actId="1076"/>
          <ac:spMkLst>
            <pc:docMk/>
            <pc:sldMk cId="2419180066" sldId="302"/>
            <ac:spMk id="10" creationId="{AF6A3ECB-C789-D3E4-36D6-D933D6999020}"/>
          </ac:spMkLst>
        </pc:spChg>
        <pc:picChg chg="add mod ord">
          <ac:chgData name="Louise Terryn" userId="S::louise.terryn@ugent.be::d5113074-e324-4a91-9580-a75dcf8a08ea" providerId="AD" clId="Web-{5ED9A4D4-7BFB-4A95-9A2A-85F34832DCC9}" dt="2025-01-03T09:58:15.552" v="1574"/>
          <ac:picMkLst>
            <pc:docMk/>
            <pc:sldMk cId="2419180066" sldId="302"/>
            <ac:picMk id="2" creationId="{154B53FE-2FE7-B884-F496-82B650219402}"/>
          </ac:picMkLst>
        </pc:picChg>
      </pc:sldChg>
      <pc:sldChg chg="addSp delSp modSp add replId">
        <pc:chgData name="Louise Terryn" userId="S::louise.terryn@ugent.be::d5113074-e324-4a91-9580-a75dcf8a08ea" providerId="AD" clId="Web-{5ED9A4D4-7BFB-4A95-9A2A-85F34832DCC9}" dt="2025-01-03T10:09:27.556" v="1799" actId="20577"/>
        <pc:sldMkLst>
          <pc:docMk/>
          <pc:sldMk cId="4210589189" sldId="303"/>
        </pc:sldMkLst>
        <pc:spChg chg="mod">
          <ac:chgData name="Louise Terryn" userId="S::louise.terryn@ugent.be::d5113074-e324-4a91-9580-a75dcf8a08ea" providerId="AD" clId="Web-{5ED9A4D4-7BFB-4A95-9A2A-85F34832DCC9}" dt="2025-01-03T10:09:27.556" v="1799" actId="20577"/>
          <ac:spMkLst>
            <pc:docMk/>
            <pc:sldMk cId="4210589189" sldId="303"/>
            <ac:spMk id="7" creationId="{48698CFC-DFB1-E041-9DBB-5ACC5298262C}"/>
          </ac:spMkLst>
        </pc:spChg>
        <pc:spChg chg="mod">
          <ac:chgData name="Louise Terryn" userId="S::louise.terryn@ugent.be::d5113074-e324-4a91-9580-a75dcf8a08ea" providerId="AD" clId="Web-{5ED9A4D4-7BFB-4A95-9A2A-85F34832DCC9}" dt="2025-01-03T10:08:44.055" v="1747" actId="1076"/>
          <ac:spMkLst>
            <pc:docMk/>
            <pc:sldMk cId="4210589189" sldId="303"/>
            <ac:spMk id="10" creationId="{AF6A3ECB-C789-D3E4-36D6-D933D6999020}"/>
          </ac:spMkLst>
        </pc:spChg>
        <pc:picChg chg="add mod ord">
          <ac:chgData name="Louise Terryn" userId="S::louise.terryn@ugent.be::d5113074-e324-4a91-9580-a75dcf8a08ea" providerId="AD" clId="Web-{5ED9A4D4-7BFB-4A95-9A2A-85F34832DCC9}" dt="2025-01-03T10:08:40.742" v="1746" actId="1076"/>
          <ac:picMkLst>
            <pc:docMk/>
            <pc:sldMk cId="4210589189" sldId="303"/>
            <ac:picMk id="5" creationId="{1EF3225C-90C1-653F-8DCB-443A11C3100D}"/>
          </ac:picMkLst>
        </pc:picChg>
      </pc:sldChg>
      <pc:sldChg chg="addSp delSp modSp add ord replId addAnim delAnim">
        <pc:chgData name="Louise Terryn" userId="S::louise.terryn@ugent.be::d5113074-e324-4a91-9580-a75dcf8a08ea" providerId="AD" clId="Web-{5ED9A4D4-7BFB-4A95-9A2A-85F34832DCC9}" dt="2025-01-03T10:33:49.006" v="2331" actId="20577"/>
        <pc:sldMkLst>
          <pc:docMk/>
          <pc:sldMk cId="1441716768" sldId="304"/>
        </pc:sldMkLst>
        <pc:spChg chg="mod">
          <ac:chgData name="Louise Terryn" userId="S::louise.terryn@ugent.be::d5113074-e324-4a91-9580-a75dcf8a08ea" providerId="AD" clId="Web-{5ED9A4D4-7BFB-4A95-9A2A-85F34832DCC9}" dt="2025-01-03T10:29:03.810" v="2050" actId="20577"/>
          <ac:spMkLst>
            <pc:docMk/>
            <pc:sldMk cId="1441716768" sldId="304"/>
            <ac:spMk id="7" creationId="{48698CFC-DFB1-E041-9DBB-5ACC5298262C}"/>
          </ac:spMkLst>
        </pc:spChg>
        <pc:spChg chg="mod">
          <ac:chgData name="Louise Terryn" userId="S::louise.terryn@ugent.be::d5113074-e324-4a91-9580-a75dcf8a08ea" providerId="AD" clId="Web-{5ED9A4D4-7BFB-4A95-9A2A-85F34832DCC9}" dt="2025-01-03T10:33:49.006" v="2331" actId="20577"/>
          <ac:spMkLst>
            <pc:docMk/>
            <pc:sldMk cId="1441716768" sldId="304"/>
            <ac:spMk id="8" creationId="{C80190E4-FAB4-6886-C93E-4B673B81D61D}"/>
          </ac:spMkLst>
        </pc:spChg>
        <pc:spChg chg="add mod">
          <ac:chgData name="Louise Terryn" userId="S::louise.terryn@ugent.be::d5113074-e324-4a91-9580-a75dcf8a08ea" providerId="AD" clId="Web-{5ED9A4D4-7BFB-4A95-9A2A-85F34832DCC9}" dt="2025-01-03T10:28:37.278" v="2046" actId="20577"/>
          <ac:spMkLst>
            <pc:docMk/>
            <pc:sldMk cId="1441716768" sldId="304"/>
            <ac:spMk id="9" creationId="{ED96BECA-8387-ED49-D5B6-679DA92D1624}"/>
          </ac:spMkLst>
        </pc:spChg>
        <pc:spChg chg="mod">
          <ac:chgData name="Louise Terryn" userId="S::louise.terryn@ugent.be::d5113074-e324-4a91-9580-a75dcf8a08ea" providerId="AD" clId="Web-{5ED9A4D4-7BFB-4A95-9A2A-85F34832DCC9}" dt="2025-01-03T10:26:08.898" v="1945" actId="1076"/>
          <ac:spMkLst>
            <pc:docMk/>
            <pc:sldMk cId="1441716768" sldId="304"/>
            <ac:spMk id="10" creationId="{AF6A3ECB-C789-D3E4-36D6-D933D6999020}"/>
          </ac:spMkLst>
        </pc:spChg>
        <pc:picChg chg="add mod ord">
          <ac:chgData name="Louise Terryn" userId="S::louise.terryn@ugent.be::d5113074-e324-4a91-9580-a75dcf8a08ea" providerId="AD" clId="Web-{5ED9A4D4-7BFB-4A95-9A2A-85F34832DCC9}" dt="2025-01-03T10:26:08.898" v="1944" actId="1076"/>
          <ac:picMkLst>
            <pc:docMk/>
            <pc:sldMk cId="1441716768" sldId="304"/>
            <ac:picMk id="2" creationId="{FA90673D-C608-A308-DF8D-9B1FC02DF865}"/>
          </ac:picMkLst>
        </pc:picChg>
        <pc:picChg chg="add mod">
          <ac:chgData name="Louise Terryn" userId="S::louise.terryn@ugent.be::d5113074-e324-4a91-9580-a75dcf8a08ea" providerId="AD" clId="Web-{5ED9A4D4-7BFB-4A95-9A2A-85F34832DCC9}" dt="2025-01-03T10:28:26.293" v="2043" actId="1076"/>
          <ac:picMkLst>
            <pc:docMk/>
            <pc:sldMk cId="1441716768" sldId="304"/>
            <ac:picMk id="6" creationId="{6AC84FFF-85FA-0313-C342-3762869890CD}"/>
          </ac:picMkLst>
        </pc:picChg>
      </pc:sldChg>
      <pc:sldChg chg="modSp add ord replId">
        <pc:chgData name="Louise Terryn" userId="S::louise.terryn@ugent.be::d5113074-e324-4a91-9580-a75dcf8a08ea" providerId="AD" clId="Web-{5ED9A4D4-7BFB-4A95-9A2A-85F34832DCC9}" dt="2025-01-03T10:20:51.264" v="1880" actId="14100"/>
        <pc:sldMkLst>
          <pc:docMk/>
          <pc:sldMk cId="163135603" sldId="305"/>
        </pc:sldMkLst>
        <pc:spChg chg="mod">
          <ac:chgData name="Louise Terryn" userId="S::louise.terryn@ugent.be::d5113074-e324-4a91-9580-a75dcf8a08ea" providerId="AD" clId="Web-{5ED9A4D4-7BFB-4A95-9A2A-85F34832DCC9}" dt="2025-01-03T10:20:51.264" v="1880" actId="14100"/>
          <ac:spMkLst>
            <pc:docMk/>
            <pc:sldMk cId="163135603" sldId="305"/>
            <ac:spMk id="8" creationId="{C80190E4-FAB4-6886-C93E-4B673B81D61D}"/>
          </ac:spMkLst>
        </pc:spChg>
      </pc:sldChg>
      <pc:sldChg chg="addSp delSp modSp add replId">
        <pc:chgData name="Louise Terryn" userId="S::louise.terryn@ugent.be::d5113074-e324-4a91-9580-a75dcf8a08ea" providerId="AD" clId="Web-{5ED9A4D4-7BFB-4A95-9A2A-85F34832DCC9}" dt="2025-01-03T10:33:53.209" v="2335" actId="20577"/>
        <pc:sldMkLst>
          <pc:docMk/>
          <pc:sldMk cId="4197644530" sldId="306"/>
        </pc:sldMkLst>
        <pc:spChg chg="mod">
          <ac:chgData name="Louise Terryn" userId="S::louise.terryn@ugent.be::d5113074-e324-4a91-9580-a75dcf8a08ea" providerId="AD" clId="Web-{5ED9A4D4-7BFB-4A95-9A2A-85F34832DCC9}" dt="2025-01-03T10:33:38.552" v="2325" actId="20577"/>
          <ac:spMkLst>
            <pc:docMk/>
            <pc:sldMk cId="4197644530" sldId="306"/>
            <ac:spMk id="7" creationId="{48698CFC-DFB1-E041-9DBB-5ACC5298262C}"/>
          </ac:spMkLst>
        </pc:spChg>
        <pc:spChg chg="mod">
          <ac:chgData name="Louise Terryn" userId="S::louise.terryn@ugent.be::d5113074-e324-4a91-9580-a75dcf8a08ea" providerId="AD" clId="Web-{5ED9A4D4-7BFB-4A95-9A2A-85F34832DCC9}" dt="2025-01-03T10:33:53.209" v="2335" actId="20577"/>
          <ac:spMkLst>
            <pc:docMk/>
            <pc:sldMk cId="4197644530" sldId="306"/>
            <ac:spMk id="8" creationId="{C80190E4-FAB4-6886-C93E-4B673B81D61D}"/>
          </ac:spMkLst>
        </pc:spChg>
        <pc:spChg chg="mod">
          <ac:chgData name="Louise Terryn" userId="S::louise.terryn@ugent.be::d5113074-e324-4a91-9580-a75dcf8a08ea" providerId="AD" clId="Web-{5ED9A4D4-7BFB-4A95-9A2A-85F34832DCC9}" dt="2025-01-03T10:30:40.266" v="2070" actId="1076"/>
          <ac:spMkLst>
            <pc:docMk/>
            <pc:sldMk cId="4197644530" sldId="306"/>
            <ac:spMk id="9" creationId="{ED96BECA-8387-ED49-D5B6-679DA92D1624}"/>
          </ac:spMkLst>
        </pc:spChg>
        <pc:spChg chg="mod">
          <ac:chgData name="Louise Terryn" userId="S::louise.terryn@ugent.be::d5113074-e324-4a91-9580-a75dcf8a08ea" providerId="AD" clId="Web-{5ED9A4D4-7BFB-4A95-9A2A-85F34832DCC9}" dt="2025-01-03T10:30:40.250" v="2069" actId="1076"/>
          <ac:spMkLst>
            <pc:docMk/>
            <pc:sldMk cId="4197644530" sldId="306"/>
            <ac:spMk id="10" creationId="{AF6A3ECB-C789-D3E4-36D6-D933D6999020}"/>
          </ac:spMkLst>
        </pc:spChg>
        <pc:spChg chg="add mod">
          <ac:chgData name="Louise Terryn" userId="S::louise.terryn@ugent.be::d5113074-e324-4a91-9580-a75dcf8a08ea" providerId="AD" clId="Web-{5ED9A4D4-7BFB-4A95-9A2A-85F34832DCC9}" dt="2025-01-03T10:30:40.281" v="2071" actId="1076"/>
          <ac:spMkLst>
            <pc:docMk/>
            <pc:sldMk cId="4197644530" sldId="306"/>
            <ac:spMk id="11" creationId="{ACF24410-E075-4168-CD3C-1ADD7F330E5D}"/>
          </ac:spMkLst>
        </pc:spChg>
        <pc:picChg chg="add mod ord">
          <ac:chgData name="Louise Terryn" userId="S::louise.terryn@ugent.be::d5113074-e324-4a91-9580-a75dcf8a08ea" providerId="AD" clId="Web-{5ED9A4D4-7BFB-4A95-9A2A-85F34832DCC9}" dt="2025-01-03T10:30:40.234" v="2068" actId="1076"/>
          <ac:picMkLst>
            <pc:docMk/>
            <pc:sldMk cId="4197644530" sldId="306"/>
            <ac:picMk id="5" creationId="{D24385C8-C241-330F-C659-CF1FBF5F6FF1}"/>
          </ac:picMkLst>
        </pc:picChg>
      </pc:sldChg>
      <pc:sldChg chg="addSp delSp modSp add replId">
        <pc:chgData name="Louise Terryn" userId="S::louise.terryn@ugent.be::d5113074-e324-4a91-9580-a75dcf8a08ea" providerId="AD" clId="Web-{5ED9A4D4-7BFB-4A95-9A2A-85F34832DCC9}" dt="2025-01-03T11:03:07.842" v="3293" actId="20577"/>
        <pc:sldMkLst>
          <pc:docMk/>
          <pc:sldMk cId="1894820388" sldId="307"/>
        </pc:sldMkLst>
        <pc:spChg chg="mod">
          <ac:chgData name="Louise Terryn" userId="S::louise.terryn@ugent.be::d5113074-e324-4a91-9580-a75dcf8a08ea" providerId="AD" clId="Web-{5ED9A4D4-7BFB-4A95-9A2A-85F34832DCC9}" dt="2025-01-03T11:03:07.842" v="3293" actId="20577"/>
          <ac:spMkLst>
            <pc:docMk/>
            <pc:sldMk cId="1894820388" sldId="307"/>
            <ac:spMk id="7" creationId="{48698CFC-DFB1-E041-9DBB-5ACC5298262C}"/>
          </ac:spMkLst>
        </pc:spChg>
        <pc:spChg chg="mod">
          <ac:chgData name="Louise Terryn" userId="S::louise.terryn@ugent.be::d5113074-e324-4a91-9580-a75dcf8a08ea" providerId="AD" clId="Web-{5ED9A4D4-7BFB-4A95-9A2A-85F34832DCC9}" dt="2025-01-03T10:33:57.412" v="2340" actId="20577"/>
          <ac:spMkLst>
            <pc:docMk/>
            <pc:sldMk cId="1894820388" sldId="307"/>
            <ac:spMk id="8" creationId="{C80190E4-FAB4-6886-C93E-4B673B81D61D}"/>
          </ac:spMkLst>
        </pc:spChg>
        <pc:spChg chg="mod">
          <ac:chgData name="Louise Terryn" userId="S::louise.terryn@ugent.be::d5113074-e324-4a91-9580-a75dcf8a08ea" providerId="AD" clId="Web-{5ED9A4D4-7BFB-4A95-9A2A-85F34832DCC9}" dt="2025-01-03T10:39:47.126" v="2602" actId="1076"/>
          <ac:spMkLst>
            <pc:docMk/>
            <pc:sldMk cId="1894820388" sldId="307"/>
            <ac:spMk id="10" creationId="{AF6A3ECB-C789-D3E4-36D6-D933D6999020}"/>
          </ac:spMkLst>
        </pc:spChg>
        <pc:picChg chg="add mod ord">
          <ac:chgData name="Louise Terryn" userId="S::louise.terryn@ugent.be::d5113074-e324-4a91-9580-a75dcf8a08ea" providerId="AD" clId="Web-{5ED9A4D4-7BFB-4A95-9A2A-85F34832DCC9}" dt="2025-01-03T10:39:40.047" v="2601" actId="1076"/>
          <ac:picMkLst>
            <pc:docMk/>
            <pc:sldMk cId="1894820388" sldId="307"/>
            <ac:picMk id="2" creationId="{2FEE8800-B1CD-264B-FBA4-8FC87BDCF90C}"/>
          </ac:picMkLst>
        </pc:picChg>
      </pc:sldChg>
      <pc:sldChg chg="addSp modSp add mod replId setBg">
        <pc:chgData name="Louise Terryn" userId="S::louise.terryn@ugent.be::d5113074-e324-4a91-9580-a75dcf8a08ea" providerId="AD" clId="Web-{5ED9A4D4-7BFB-4A95-9A2A-85F34832DCC9}" dt="2025-01-03T10:56:24.454" v="3217"/>
        <pc:sldMkLst>
          <pc:docMk/>
          <pc:sldMk cId="1748030953" sldId="308"/>
        </pc:sldMkLst>
        <pc:spChg chg="mod">
          <ac:chgData name="Louise Terryn" userId="S::louise.terryn@ugent.be::d5113074-e324-4a91-9580-a75dcf8a08ea" providerId="AD" clId="Web-{5ED9A4D4-7BFB-4A95-9A2A-85F34832DCC9}" dt="2025-01-03T10:45:22.307" v="2794" actId="20577"/>
          <ac:spMkLst>
            <pc:docMk/>
            <pc:sldMk cId="1748030953" sldId="308"/>
            <ac:spMk id="7" creationId="{48698CFC-DFB1-E041-9DBB-5ACC5298262C}"/>
          </ac:spMkLst>
        </pc:spChg>
        <pc:spChg chg="mod">
          <ac:chgData name="Louise Terryn" userId="S::louise.terryn@ugent.be::d5113074-e324-4a91-9580-a75dcf8a08ea" providerId="AD" clId="Web-{5ED9A4D4-7BFB-4A95-9A2A-85F34832DCC9}" dt="2025-01-03T10:44:01.086" v="2757" actId="1076"/>
          <ac:spMkLst>
            <pc:docMk/>
            <pc:sldMk cId="1748030953" sldId="308"/>
            <ac:spMk id="9" creationId="{ED96BECA-8387-ED49-D5B6-679DA92D1624}"/>
          </ac:spMkLst>
        </pc:spChg>
        <pc:spChg chg="mod">
          <ac:chgData name="Louise Terryn" userId="S::louise.terryn@ugent.be::d5113074-e324-4a91-9580-a75dcf8a08ea" providerId="AD" clId="Web-{5ED9A4D4-7BFB-4A95-9A2A-85F34832DCC9}" dt="2025-01-03T10:42:55.397" v="2675" actId="1076"/>
          <ac:spMkLst>
            <pc:docMk/>
            <pc:sldMk cId="1748030953" sldId="308"/>
            <ac:spMk id="10" creationId="{AF6A3ECB-C789-D3E4-36D6-D933D6999020}"/>
          </ac:spMkLst>
        </pc:spChg>
        <pc:picChg chg="add mod ord">
          <ac:chgData name="Louise Terryn" userId="S::louise.terryn@ugent.be::d5113074-e324-4a91-9580-a75dcf8a08ea" providerId="AD" clId="Web-{5ED9A4D4-7BFB-4A95-9A2A-85F34832DCC9}" dt="2025-01-03T10:42:52.990" v="2674" actId="1076"/>
          <ac:picMkLst>
            <pc:docMk/>
            <pc:sldMk cId="1748030953" sldId="308"/>
            <ac:picMk id="2" creationId="{06405423-9C14-6F1C-2339-C27C9D52AE64}"/>
          </ac:picMkLst>
        </pc:picChg>
      </pc:sldChg>
      <pc:sldChg chg="addSp modSp add mod replId setBg">
        <pc:chgData name="Louise Terryn" userId="S::louise.terryn@ugent.be::d5113074-e324-4a91-9580-a75dcf8a08ea" providerId="AD" clId="Web-{5ED9A4D4-7BFB-4A95-9A2A-85F34832DCC9}" dt="2025-01-03T10:56:44.456" v="3223"/>
        <pc:sldMkLst>
          <pc:docMk/>
          <pc:sldMk cId="2277708730" sldId="309"/>
        </pc:sldMkLst>
        <pc:spChg chg="mod">
          <ac:chgData name="Louise Terryn" userId="S::louise.terryn@ugent.be::d5113074-e324-4a91-9580-a75dcf8a08ea" providerId="AD" clId="Web-{5ED9A4D4-7BFB-4A95-9A2A-85F34832DCC9}" dt="2025-01-03T10:56:01.015" v="3216" actId="20577"/>
          <ac:spMkLst>
            <pc:docMk/>
            <pc:sldMk cId="2277708730" sldId="309"/>
            <ac:spMk id="7" creationId="{48698CFC-DFB1-E041-9DBB-5ACC5298262C}"/>
          </ac:spMkLst>
        </pc:spChg>
        <pc:spChg chg="mod">
          <ac:chgData name="Louise Terryn" userId="S::louise.terryn@ugent.be::d5113074-e324-4a91-9580-a75dcf8a08ea" providerId="AD" clId="Web-{5ED9A4D4-7BFB-4A95-9A2A-85F34832DCC9}" dt="2025-01-03T10:54:29.556" v="3091" actId="20577"/>
          <ac:spMkLst>
            <pc:docMk/>
            <pc:sldMk cId="2277708730" sldId="309"/>
            <ac:spMk id="9" creationId="{ED96BECA-8387-ED49-D5B6-679DA92D1624}"/>
          </ac:spMkLst>
        </pc:spChg>
        <pc:spChg chg="mod">
          <ac:chgData name="Louise Terryn" userId="S::louise.terryn@ugent.be::d5113074-e324-4a91-9580-a75dcf8a08ea" providerId="AD" clId="Web-{5ED9A4D4-7BFB-4A95-9A2A-85F34832DCC9}" dt="2025-01-03T10:54:13.961" v="3084" actId="1076"/>
          <ac:spMkLst>
            <pc:docMk/>
            <pc:sldMk cId="2277708730" sldId="309"/>
            <ac:spMk id="10" creationId="{AF6A3ECB-C789-D3E4-36D6-D933D6999020}"/>
          </ac:spMkLst>
        </pc:spChg>
        <pc:spChg chg="mod">
          <ac:chgData name="Louise Terryn" userId="S::louise.terryn@ugent.be::d5113074-e324-4a91-9580-a75dcf8a08ea" providerId="AD" clId="Web-{5ED9A4D4-7BFB-4A95-9A2A-85F34832DCC9}" dt="2025-01-03T10:54:42.932" v="3093" actId="1076"/>
          <ac:spMkLst>
            <pc:docMk/>
            <pc:sldMk cId="2277708730" sldId="309"/>
            <ac:spMk id="11" creationId="{ACF24410-E075-4168-CD3C-1ADD7F330E5D}"/>
          </ac:spMkLst>
        </pc:spChg>
        <pc:picChg chg="add mod ord">
          <ac:chgData name="Louise Terryn" userId="S::louise.terryn@ugent.be::d5113074-e324-4a91-9580-a75dcf8a08ea" providerId="AD" clId="Web-{5ED9A4D4-7BFB-4A95-9A2A-85F34832DCC9}" dt="2025-01-03T10:54:13.945" v="3083" actId="1076"/>
          <ac:picMkLst>
            <pc:docMk/>
            <pc:sldMk cId="2277708730" sldId="309"/>
            <ac:picMk id="2" creationId="{D3AABAAD-C34A-B22C-7FC1-A4383C390D0A}"/>
          </ac:picMkLst>
        </pc:picChg>
        <pc:picChg chg="add mod ord">
          <ac:chgData name="Louise Terryn" userId="S::louise.terryn@ugent.be::d5113074-e324-4a91-9580-a75dcf8a08ea" providerId="AD" clId="Web-{5ED9A4D4-7BFB-4A95-9A2A-85F34832DCC9}" dt="2025-01-03T10:54:21.524" v="3088" actId="1076"/>
          <ac:picMkLst>
            <pc:docMk/>
            <pc:sldMk cId="2277708730" sldId="309"/>
            <ac:picMk id="5" creationId="{E9094911-8171-CF40-F4B8-5064978B6A45}"/>
          </ac:picMkLst>
        </pc:picChg>
      </pc:sldChg>
      <pc:sldChg chg="addSp delSp modSp add mod replId setBg">
        <pc:chgData name="Louise Terryn" userId="S::louise.terryn@ugent.be::d5113074-e324-4a91-9580-a75dcf8a08ea" providerId="AD" clId="Web-{5ED9A4D4-7BFB-4A95-9A2A-85F34832DCC9}" dt="2025-01-03T10:56:44.456" v="3222"/>
        <pc:sldMkLst>
          <pc:docMk/>
          <pc:sldMk cId="2889682832" sldId="310"/>
        </pc:sldMkLst>
        <pc:spChg chg="mod">
          <ac:chgData name="Louise Terryn" userId="S::louise.terryn@ugent.be::d5113074-e324-4a91-9580-a75dcf8a08ea" providerId="AD" clId="Web-{5ED9A4D4-7BFB-4A95-9A2A-85F34832DCC9}" dt="2025-01-03T10:50:21.898" v="2975" actId="20577"/>
          <ac:spMkLst>
            <pc:docMk/>
            <pc:sldMk cId="2889682832" sldId="310"/>
            <ac:spMk id="7" creationId="{48698CFC-DFB1-E041-9DBB-5ACC5298262C}"/>
          </ac:spMkLst>
        </pc:spChg>
        <pc:spChg chg="mod">
          <ac:chgData name="Louise Terryn" userId="S::louise.terryn@ugent.be::d5113074-e324-4a91-9580-a75dcf8a08ea" providerId="AD" clId="Web-{5ED9A4D4-7BFB-4A95-9A2A-85F34832DCC9}" dt="2025-01-03T10:49:24.487" v="2917" actId="1076"/>
          <ac:spMkLst>
            <pc:docMk/>
            <pc:sldMk cId="2889682832" sldId="310"/>
            <ac:spMk id="9" creationId="{ED96BECA-8387-ED49-D5B6-679DA92D1624}"/>
          </ac:spMkLst>
        </pc:spChg>
        <pc:spChg chg="mod">
          <ac:chgData name="Louise Terryn" userId="S::louise.terryn@ugent.be::d5113074-e324-4a91-9580-a75dcf8a08ea" providerId="AD" clId="Web-{5ED9A4D4-7BFB-4A95-9A2A-85F34832DCC9}" dt="2025-01-03T10:49:24.487" v="2916" actId="1076"/>
          <ac:spMkLst>
            <pc:docMk/>
            <pc:sldMk cId="2889682832" sldId="310"/>
            <ac:spMk id="10" creationId="{AF6A3ECB-C789-D3E4-36D6-D933D6999020}"/>
          </ac:spMkLst>
        </pc:spChg>
        <pc:spChg chg="mod">
          <ac:chgData name="Louise Terryn" userId="S::louise.terryn@ugent.be::d5113074-e324-4a91-9580-a75dcf8a08ea" providerId="AD" clId="Web-{5ED9A4D4-7BFB-4A95-9A2A-85F34832DCC9}" dt="2025-01-03T10:49:24.503" v="2918" actId="1076"/>
          <ac:spMkLst>
            <pc:docMk/>
            <pc:sldMk cId="2889682832" sldId="310"/>
            <ac:spMk id="11" creationId="{ACF24410-E075-4168-CD3C-1ADD7F330E5D}"/>
          </ac:spMkLst>
        </pc:spChg>
        <pc:spChg chg="add mod">
          <ac:chgData name="Louise Terryn" userId="S::louise.terryn@ugent.be::d5113074-e324-4a91-9580-a75dcf8a08ea" providerId="AD" clId="Web-{5ED9A4D4-7BFB-4A95-9A2A-85F34832DCC9}" dt="2025-01-03T10:49:24.534" v="2920" actId="1076"/>
          <ac:spMkLst>
            <pc:docMk/>
            <pc:sldMk cId="2889682832" sldId="310"/>
            <ac:spMk id="12" creationId="{DB2C5FE2-F2B2-ABCA-E550-BA053F8AE611}"/>
          </ac:spMkLst>
        </pc:spChg>
        <pc:picChg chg="add mod ord">
          <ac:chgData name="Louise Terryn" userId="S::louise.terryn@ugent.be::d5113074-e324-4a91-9580-a75dcf8a08ea" providerId="AD" clId="Web-{5ED9A4D4-7BFB-4A95-9A2A-85F34832DCC9}" dt="2025-01-03T10:49:24.394" v="2914" actId="1076"/>
          <ac:picMkLst>
            <pc:docMk/>
            <pc:sldMk cId="2889682832" sldId="310"/>
            <ac:picMk id="2" creationId="{200F5DDB-0C0C-6B33-A148-836053CFF997}"/>
          </ac:picMkLst>
        </pc:picChg>
        <pc:picChg chg="add mod ord">
          <ac:chgData name="Louise Terryn" userId="S::louise.terryn@ugent.be::d5113074-e324-4a91-9580-a75dcf8a08ea" providerId="AD" clId="Web-{5ED9A4D4-7BFB-4A95-9A2A-85F34832DCC9}" dt="2025-01-03T10:49:24.472" v="2915" actId="1076"/>
          <ac:picMkLst>
            <pc:docMk/>
            <pc:sldMk cId="2889682832" sldId="310"/>
            <ac:picMk id="5" creationId="{6C68E947-1B0E-1FDA-AA72-485DCA29BBE5}"/>
          </ac:picMkLst>
        </pc:picChg>
        <pc:picChg chg="add mod">
          <ac:chgData name="Louise Terryn" userId="S::louise.terryn@ugent.be::d5113074-e324-4a91-9580-a75dcf8a08ea" providerId="AD" clId="Web-{5ED9A4D4-7BFB-4A95-9A2A-85F34832DCC9}" dt="2025-01-03T10:49:24.534" v="2919" actId="1076"/>
          <ac:picMkLst>
            <pc:docMk/>
            <pc:sldMk cId="2889682832" sldId="310"/>
            <ac:picMk id="6" creationId="{B65F5772-C785-3D75-B7E5-50F3800453BB}"/>
          </ac:picMkLst>
        </pc:picChg>
      </pc:sldChg>
      <pc:sldChg chg="add ord replId">
        <pc:chgData name="Louise Terryn" userId="S::louise.terryn@ugent.be::d5113074-e324-4a91-9580-a75dcf8a08ea" providerId="AD" clId="Web-{5ED9A4D4-7BFB-4A95-9A2A-85F34832DCC9}" dt="2025-01-03T11:09:59.528" v="3606"/>
        <pc:sldMkLst>
          <pc:docMk/>
          <pc:sldMk cId="2622517854" sldId="311"/>
        </pc:sldMkLst>
      </pc:sldChg>
      <pc:sldChg chg="addSp delSp modSp add replId">
        <pc:chgData name="Louise Terryn" userId="S::louise.terryn@ugent.be::d5113074-e324-4a91-9580-a75dcf8a08ea" providerId="AD" clId="Web-{5ED9A4D4-7BFB-4A95-9A2A-85F34832DCC9}" dt="2025-01-03T11:01:06.662" v="3283" actId="1076"/>
        <pc:sldMkLst>
          <pc:docMk/>
          <pc:sldMk cId="2599535087" sldId="312"/>
        </pc:sldMkLst>
        <pc:spChg chg="mod">
          <ac:chgData name="Louise Terryn" userId="S::louise.terryn@ugent.be::d5113074-e324-4a91-9580-a75dcf8a08ea" providerId="AD" clId="Web-{5ED9A4D4-7BFB-4A95-9A2A-85F34832DCC9}" dt="2025-01-03T11:01:02.240" v="3282" actId="20577"/>
          <ac:spMkLst>
            <pc:docMk/>
            <pc:sldMk cId="2599535087" sldId="312"/>
            <ac:spMk id="7" creationId="{48698CFC-DFB1-E041-9DBB-5ACC5298262C}"/>
          </ac:spMkLst>
        </pc:spChg>
        <pc:picChg chg="add mod">
          <ac:chgData name="Louise Terryn" userId="S::louise.terryn@ugent.be::d5113074-e324-4a91-9580-a75dcf8a08ea" providerId="AD" clId="Web-{5ED9A4D4-7BFB-4A95-9A2A-85F34832DCC9}" dt="2025-01-03T11:01:06.662" v="3283" actId="1076"/>
          <ac:picMkLst>
            <pc:docMk/>
            <pc:sldMk cId="2599535087" sldId="312"/>
            <ac:picMk id="6" creationId="{80792EA8-0AC6-FD5F-B171-A41D318B634B}"/>
          </ac:picMkLst>
        </pc:picChg>
      </pc:sldChg>
      <pc:sldChg chg="addSp delSp modSp add ord replId">
        <pc:chgData name="Louise Terryn" userId="S::louise.terryn@ugent.be::d5113074-e324-4a91-9580-a75dcf8a08ea" providerId="AD" clId="Web-{5ED9A4D4-7BFB-4A95-9A2A-85F34832DCC9}" dt="2025-01-03T11:09:48.667" v="3605" actId="20577"/>
        <pc:sldMkLst>
          <pc:docMk/>
          <pc:sldMk cId="2324918715" sldId="313"/>
        </pc:sldMkLst>
        <pc:spChg chg="add mod">
          <ac:chgData name="Louise Terryn" userId="S::louise.terryn@ugent.be::d5113074-e324-4a91-9580-a75dcf8a08ea" providerId="AD" clId="Web-{5ED9A4D4-7BFB-4A95-9A2A-85F34832DCC9}" dt="2025-01-03T11:09:26.760" v="3588" actId="1076"/>
          <ac:spMkLst>
            <pc:docMk/>
            <pc:sldMk cId="2324918715" sldId="313"/>
            <ac:spMk id="5" creationId="{105381AC-FD61-E759-63FE-274F821E36DC}"/>
          </ac:spMkLst>
        </pc:spChg>
        <pc:spChg chg="mod">
          <ac:chgData name="Louise Terryn" userId="S::louise.terryn@ugent.be::d5113074-e324-4a91-9580-a75dcf8a08ea" providerId="AD" clId="Web-{5ED9A4D4-7BFB-4A95-9A2A-85F34832DCC9}" dt="2025-01-03T11:09:48.667" v="3605" actId="20577"/>
          <ac:spMkLst>
            <pc:docMk/>
            <pc:sldMk cId="2324918715" sldId="313"/>
            <ac:spMk id="7" creationId="{48698CFC-DFB1-E041-9DBB-5ACC5298262C}"/>
          </ac:spMkLst>
        </pc:spChg>
        <pc:spChg chg="mod">
          <ac:chgData name="Louise Terryn" userId="S::louise.terryn@ugent.be::d5113074-e324-4a91-9580-a75dcf8a08ea" providerId="AD" clId="Web-{5ED9A4D4-7BFB-4A95-9A2A-85F34832DCC9}" dt="2025-01-03T11:09:26.697" v="3586" actId="1076"/>
          <ac:spMkLst>
            <pc:docMk/>
            <pc:sldMk cId="2324918715" sldId="313"/>
            <ac:spMk id="9" creationId="{ED96BECA-8387-ED49-D5B6-679DA92D1624}"/>
          </ac:spMkLst>
        </pc:spChg>
        <pc:spChg chg="mod">
          <ac:chgData name="Louise Terryn" userId="S::louise.terryn@ugent.be::d5113074-e324-4a91-9580-a75dcf8a08ea" providerId="AD" clId="Web-{5ED9A4D4-7BFB-4A95-9A2A-85F34832DCC9}" dt="2025-01-03T11:09:26.728" v="3587" actId="1076"/>
          <ac:spMkLst>
            <pc:docMk/>
            <pc:sldMk cId="2324918715" sldId="313"/>
            <ac:spMk id="11" creationId="{ACF24410-E075-4168-CD3C-1ADD7F330E5D}"/>
          </ac:spMkLst>
        </pc:spChg>
        <pc:picChg chg="mod">
          <ac:chgData name="Louise Terryn" userId="S::louise.terryn@ugent.be::d5113074-e324-4a91-9580-a75dcf8a08ea" providerId="AD" clId="Web-{5ED9A4D4-7BFB-4A95-9A2A-85F34832DCC9}" dt="2025-01-03T11:09:26.666" v="3585" actId="1076"/>
          <ac:picMkLst>
            <pc:docMk/>
            <pc:sldMk cId="2324918715" sldId="313"/>
            <ac:picMk id="2" creationId="{2FEE8800-B1CD-264B-FBA4-8FC87BDCF90C}"/>
          </ac:picMkLst>
        </pc:picChg>
      </pc:sldChg>
    </pc:docChg>
  </pc:docChgLst>
  <pc:docChgLst>
    <pc:chgData name="Louise Terryn" userId="S::louise.terryn@ugent.be::d5113074-e324-4a91-9580-a75dcf8a08ea" providerId="AD" clId="Web-{CCCB2909-5F4E-4A9D-9621-4F6F131379F1}"/>
    <pc:docChg chg="modSld">
      <pc:chgData name="Louise Terryn" userId="S::louise.terryn@ugent.be::d5113074-e324-4a91-9580-a75dcf8a08ea" providerId="AD" clId="Web-{CCCB2909-5F4E-4A9D-9621-4F6F131379F1}" dt="2025-01-02T14:30:12.445" v="36" actId="14100"/>
      <pc:docMkLst>
        <pc:docMk/>
      </pc:docMkLst>
      <pc:sldChg chg="modSp">
        <pc:chgData name="Louise Terryn" userId="S::louise.terryn@ugent.be::d5113074-e324-4a91-9580-a75dcf8a08ea" providerId="AD" clId="Web-{CCCB2909-5F4E-4A9D-9621-4F6F131379F1}" dt="2025-01-02T14:30:12.445" v="36" actId="14100"/>
        <pc:sldMkLst>
          <pc:docMk/>
          <pc:sldMk cId="2728510270" sldId="267"/>
        </pc:sldMkLst>
        <pc:spChg chg="mod">
          <ac:chgData name="Louise Terryn" userId="S::louise.terryn@ugent.be::d5113074-e324-4a91-9580-a75dcf8a08ea" providerId="AD" clId="Web-{CCCB2909-5F4E-4A9D-9621-4F6F131379F1}" dt="2025-01-02T14:30:12.445" v="36" actId="14100"/>
          <ac:spMkLst>
            <pc:docMk/>
            <pc:sldMk cId="2728510270" sldId="267"/>
            <ac:spMk id="7" creationId="{BCCC72AB-EEAC-F44F-86FE-01EA7FF164DC}"/>
          </ac:spMkLst>
        </pc:spChg>
        <pc:picChg chg="mod">
          <ac:chgData name="Louise Terryn" userId="S::louise.terryn@ugent.be::d5113074-e324-4a91-9580-a75dcf8a08ea" providerId="AD" clId="Web-{CCCB2909-5F4E-4A9D-9621-4F6F131379F1}" dt="2025-01-02T14:28:58.850" v="4" actId="1076"/>
          <ac:picMkLst>
            <pc:docMk/>
            <pc:sldMk cId="2728510270" sldId="267"/>
            <ac:picMk id="5" creationId="{AE39428E-039A-3DC0-59D4-C641F63A2E88}"/>
          </ac:picMkLst>
        </pc:picChg>
      </pc:sldChg>
    </pc:docChg>
  </pc:docChgLst>
  <pc:docChgLst>
    <pc:chgData name="Louise Terryn" userId="S::louise.terryn@ugent.be::d5113074-e324-4a91-9580-a75dcf8a08ea" providerId="AD" clId="Web-{6A28002D-AB33-4D68-998B-9C0EE2CF3595}"/>
    <pc:docChg chg="addSld modSld">
      <pc:chgData name="Louise Terryn" userId="S::louise.terryn@ugent.be::d5113074-e324-4a91-9580-a75dcf8a08ea" providerId="AD" clId="Web-{6A28002D-AB33-4D68-998B-9C0EE2CF3595}" dt="2025-01-17T10:37:24.044" v="30" actId="20577"/>
      <pc:docMkLst>
        <pc:docMk/>
      </pc:docMkLst>
      <pc:sldChg chg="addSp delSp modSp">
        <pc:chgData name="Louise Terryn" userId="S::louise.terryn@ugent.be::d5113074-e324-4a91-9580-a75dcf8a08ea" providerId="AD" clId="Web-{6A28002D-AB33-4D68-998B-9C0EE2CF3595}" dt="2025-01-17T10:37:24.044" v="30" actId="20577"/>
        <pc:sldMkLst>
          <pc:docMk/>
          <pc:sldMk cId="65533167" sldId="332"/>
        </pc:sldMkLst>
        <pc:spChg chg="add del mod">
          <ac:chgData name="Louise Terryn" userId="S::louise.terryn@ugent.be::d5113074-e324-4a91-9580-a75dcf8a08ea" providerId="AD" clId="Web-{6A28002D-AB33-4D68-998B-9C0EE2CF3595}" dt="2025-01-17T10:36:48.323" v="9"/>
          <ac:spMkLst>
            <pc:docMk/>
            <pc:sldMk cId="65533167" sldId="332"/>
            <ac:spMk id="3" creationId="{0F2A1D60-9A14-6001-62F5-2FC1F820C2BB}"/>
          </ac:spMkLst>
        </pc:spChg>
        <pc:spChg chg="mod">
          <ac:chgData name="Louise Terryn" userId="S::louise.terryn@ugent.be::d5113074-e324-4a91-9580-a75dcf8a08ea" providerId="AD" clId="Web-{6A28002D-AB33-4D68-998B-9C0EE2CF3595}" dt="2025-01-17T10:35:59.772" v="4" actId="1076"/>
          <ac:spMkLst>
            <pc:docMk/>
            <pc:sldMk cId="65533167" sldId="332"/>
            <ac:spMk id="9" creationId="{F7CE6FB5-598A-98AD-FA4B-D52EC6598728}"/>
          </ac:spMkLst>
        </pc:spChg>
        <pc:spChg chg="mod">
          <ac:chgData name="Louise Terryn" userId="S::louise.terryn@ugent.be::d5113074-e324-4a91-9580-a75dcf8a08ea" providerId="AD" clId="Web-{6A28002D-AB33-4D68-998B-9C0EE2CF3595}" dt="2025-01-17T10:37:24.044" v="30" actId="20577"/>
          <ac:spMkLst>
            <pc:docMk/>
            <pc:sldMk cId="65533167" sldId="332"/>
            <ac:spMk id="15" creationId="{10BCC599-19B9-6EA1-7A8F-CFCA4D17C752}"/>
          </ac:spMkLst>
        </pc:spChg>
        <pc:picChg chg="del">
          <ac:chgData name="Louise Terryn" userId="S::louise.terryn@ugent.be::d5113074-e324-4a91-9580-a75dcf8a08ea" providerId="AD" clId="Web-{6A28002D-AB33-4D68-998B-9C0EE2CF3595}" dt="2025-01-17T10:35:57.225" v="3"/>
          <ac:picMkLst>
            <pc:docMk/>
            <pc:sldMk cId="65533167" sldId="332"/>
            <ac:picMk id="2" creationId="{E5BD1578-811A-FF0C-02EB-B2452A9157BB}"/>
          </ac:picMkLst>
        </pc:picChg>
        <pc:picChg chg="del">
          <ac:chgData name="Louise Terryn" userId="S::louise.terryn@ugent.be::d5113074-e324-4a91-9580-a75dcf8a08ea" providerId="AD" clId="Web-{6A28002D-AB33-4D68-998B-9C0EE2CF3595}" dt="2025-01-17T10:36:54.698" v="13"/>
          <ac:picMkLst>
            <pc:docMk/>
            <pc:sldMk cId="65533167" sldId="332"/>
            <ac:picMk id="16" creationId="{FE84C116-95E5-5B3A-3BC5-FBEDE26F73B6}"/>
          </ac:picMkLst>
        </pc:picChg>
      </pc:sldChg>
      <pc:sldChg chg="mod modShow">
        <pc:chgData name="Louise Terryn" userId="S::louise.terryn@ugent.be::d5113074-e324-4a91-9580-a75dcf8a08ea" providerId="AD" clId="Web-{6A28002D-AB33-4D68-998B-9C0EE2CF3595}" dt="2025-01-17T10:35:51.397" v="2"/>
        <pc:sldMkLst>
          <pc:docMk/>
          <pc:sldMk cId="1851171349" sldId="333"/>
        </pc:sldMkLst>
      </pc:sldChg>
      <pc:sldChg chg="add mod replId modShow">
        <pc:chgData name="Louise Terryn" userId="S::louise.terryn@ugent.be::d5113074-e324-4a91-9580-a75dcf8a08ea" providerId="AD" clId="Web-{6A28002D-AB33-4D68-998B-9C0EE2CF3595}" dt="2025-01-17T10:35:50.975" v="1"/>
        <pc:sldMkLst>
          <pc:docMk/>
          <pc:sldMk cId="400405426" sldId="411"/>
        </pc:sldMkLst>
      </pc:sldChg>
    </pc:docChg>
  </pc:docChgLst>
  <pc:docChgLst>
    <pc:chgData name="Louise Terryn" userId="S::louise.terryn@ugent.be::d5113074-e324-4a91-9580-a75dcf8a08ea" providerId="AD" clId="Web-{5D4A6430-A8A7-179B-AEF5-E66A94075BCC}"/>
    <pc:docChg chg="addSld delSld modSld">
      <pc:chgData name="Louise Terryn" userId="S::louise.terryn@ugent.be::d5113074-e324-4a91-9580-a75dcf8a08ea" providerId="AD" clId="Web-{5D4A6430-A8A7-179B-AEF5-E66A94075BCC}" dt="2025-01-07T10:42:28.756" v="729" actId="20577"/>
      <pc:docMkLst>
        <pc:docMk/>
      </pc:docMkLst>
      <pc:sldChg chg="addSp delSp modSp">
        <pc:chgData name="Louise Terryn" userId="S::louise.terryn@ugent.be::d5113074-e324-4a91-9580-a75dcf8a08ea" providerId="AD" clId="Web-{5D4A6430-A8A7-179B-AEF5-E66A94075BCC}" dt="2025-01-07T08:33:43.287" v="3"/>
        <pc:sldMkLst>
          <pc:docMk/>
          <pc:sldMk cId="1656525149" sldId="342"/>
        </pc:sldMkLst>
        <pc:picChg chg="add del mod">
          <ac:chgData name="Louise Terryn" userId="S::louise.terryn@ugent.be::d5113074-e324-4a91-9580-a75dcf8a08ea" providerId="AD" clId="Web-{5D4A6430-A8A7-179B-AEF5-E66A94075BCC}" dt="2025-01-07T08:33:43.287" v="3"/>
          <ac:picMkLst>
            <pc:docMk/>
            <pc:sldMk cId="1656525149" sldId="342"/>
            <ac:picMk id="2" creationId="{6D44542A-5A50-18A5-E941-A2564653AB3F}"/>
          </ac:picMkLst>
        </pc:picChg>
      </pc:sldChg>
      <pc:sldChg chg="addSp modSp add replId">
        <pc:chgData name="Louise Terryn" userId="S::louise.terryn@ugent.be::d5113074-e324-4a91-9580-a75dcf8a08ea" providerId="AD" clId="Web-{5D4A6430-A8A7-179B-AEF5-E66A94075BCC}" dt="2025-01-07T08:35:03.586" v="33" actId="20577"/>
        <pc:sldMkLst>
          <pc:docMk/>
          <pc:sldMk cId="3813936051" sldId="343"/>
        </pc:sldMkLst>
        <pc:spChg chg="mod">
          <ac:chgData name="Louise Terryn" userId="S::louise.terryn@ugent.be::d5113074-e324-4a91-9580-a75dcf8a08ea" providerId="AD" clId="Web-{5D4A6430-A8A7-179B-AEF5-E66A94075BCC}" dt="2025-01-07T08:35:03.586" v="33" actId="20577"/>
          <ac:spMkLst>
            <pc:docMk/>
            <pc:sldMk cId="3813936051" sldId="343"/>
            <ac:spMk id="7" creationId="{B3E91D1F-FD35-2EA3-426B-E45232A0E78F}"/>
          </ac:spMkLst>
        </pc:spChg>
        <pc:picChg chg="add mod">
          <ac:chgData name="Louise Terryn" userId="S::louise.terryn@ugent.be::d5113074-e324-4a91-9580-a75dcf8a08ea" providerId="AD" clId="Web-{5D4A6430-A8A7-179B-AEF5-E66A94075BCC}" dt="2025-01-07T08:33:53.053" v="6" actId="1076"/>
          <ac:picMkLst>
            <pc:docMk/>
            <pc:sldMk cId="3813936051" sldId="343"/>
            <ac:picMk id="2" creationId="{D316196D-7CFA-C7B3-0A34-14BBCBCCE087}"/>
          </ac:picMkLst>
        </pc:picChg>
      </pc:sldChg>
      <pc:sldChg chg="addSp delSp modSp add replId">
        <pc:chgData name="Louise Terryn" userId="S::louise.terryn@ugent.be::d5113074-e324-4a91-9580-a75dcf8a08ea" providerId="AD" clId="Web-{5D4A6430-A8A7-179B-AEF5-E66A94075BCC}" dt="2025-01-07T08:46:13.493" v="109"/>
        <pc:sldMkLst>
          <pc:docMk/>
          <pc:sldMk cId="1772942554" sldId="344"/>
        </pc:sldMkLst>
        <pc:spChg chg="mod">
          <ac:chgData name="Louise Terryn" userId="S::louise.terryn@ugent.be::d5113074-e324-4a91-9580-a75dcf8a08ea" providerId="AD" clId="Web-{5D4A6430-A8A7-179B-AEF5-E66A94075BCC}" dt="2025-01-07T08:36:51.760" v="70" actId="20577"/>
          <ac:spMkLst>
            <pc:docMk/>
            <pc:sldMk cId="1772942554" sldId="344"/>
            <ac:spMk id="7" creationId="{B3E91D1F-FD35-2EA3-426B-E45232A0E78F}"/>
          </ac:spMkLst>
        </pc:spChg>
        <pc:picChg chg="del">
          <ac:chgData name="Louise Terryn" userId="S::louise.terryn@ugent.be::d5113074-e324-4a91-9580-a75dcf8a08ea" providerId="AD" clId="Web-{5D4A6430-A8A7-179B-AEF5-E66A94075BCC}" dt="2025-01-07T08:35:06.914" v="35"/>
          <ac:picMkLst>
            <pc:docMk/>
            <pc:sldMk cId="1772942554" sldId="344"/>
            <ac:picMk id="2" creationId="{D316196D-7CFA-C7B3-0A34-14BBCBCCE087}"/>
          </ac:picMkLst>
        </pc:picChg>
        <pc:picChg chg="add mod ord">
          <ac:chgData name="Louise Terryn" userId="S::louise.terryn@ugent.be::d5113074-e324-4a91-9580-a75dcf8a08ea" providerId="AD" clId="Web-{5D4A6430-A8A7-179B-AEF5-E66A94075BCC}" dt="2025-01-07T08:46:13.493" v="109"/>
          <ac:picMkLst>
            <pc:docMk/>
            <pc:sldMk cId="1772942554" sldId="344"/>
            <ac:picMk id="5" creationId="{B60817D9-3CE0-46BD-5D1C-DB69219B4A54}"/>
          </ac:picMkLst>
        </pc:picChg>
      </pc:sldChg>
      <pc:sldChg chg="addSp delSp modSp add replId">
        <pc:chgData name="Louise Terryn" userId="S::louise.terryn@ugent.be::d5113074-e324-4a91-9580-a75dcf8a08ea" providerId="AD" clId="Web-{5D4A6430-A8A7-179B-AEF5-E66A94075BCC}" dt="2025-01-07T08:46:08.102" v="108"/>
        <pc:sldMkLst>
          <pc:docMk/>
          <pc:sldMk cId="1908677464" sldId="345"/>
        </pc:sldMkLst>
        <pc:picChg chg="add mod ord">
          <ac:chgData name="Louise Terryn" userId="S::louise.terryn@ugent.be::d5113074-e324-4a91-9580-a75dcf8a08ea" providerId="AD" clId="Web-{5D4A6430-A8A7-179B-AEF5-E66A94075BCC}" dt="2025-01-07T08:46:08.102" v="108"/>
          <ac:picMkLst>
            <pc:docMk/>
            <pc:sldMk cId="1908677464" sldId="345"/>
            <ac:picMk id="2" creationId="{63FEC387-5349-F48D-71C3-31D689AD7723}"/>
          </ac:picMkLst>
        </pc:picChg>
        <pc:picChg chg="del">
          <ac:chgData name="Louise Terryn" userId="S::louise.terryn@ugent.be::d5113074-e324-4a91-9580-a75dcf8a08ea" providerId="AD" clId="Web-{5D4A6430-A8A7-179B-AEF5-E66A94075BCC}" dt="2025-01-07T08:36:55.932" v="72"/>
          <ac:picMkLst>
            <pc:docMk/>
            <pc:sldMk cId="1908677464" sldId="345"/>
            <ac:picMk id="5" creationId="{B60817D9-3CE0-46BD-5D1C-DB69219B4A54}"/>
          </ac:picMkLst>
        </pc:picChg>
      </pc:sldChg>
      <pc:sldChg chg="addSp delSp modSp add replId">
        <pc:chgData name="Louise Terryn" userId="S::louise.terryn@ugent.be::d5113074-e324-4a91-9580-a75dcf8a08ea" providerId="AD" clId="Web-{5D4A6430-A8A7-179B-AEF5-E66A94075BCC}" dt="2025-01-07T08:46:01.133" v="107"/>
        <pc:sldMkLst>
          <pc:docMk/>
          <pc:sldMk cId="2356620986" sldId="346"/>
        </pc:sldMkLst>
        <pc:picChg chg="del">
          <ac:chgData name="Louise Terryn" userId="S::louise.terryn@ugent.be::d5113074-e324-4a91-9580-a75dcf8a08ea" providerId="AD" clId="Web-{5D4A6430-A8A7-179B-AEF5-E66A94075BCC}" dt="2025-01-07T08:38:34.497" v="76"/>
          <ac:picMkLst>
            <pc:docMk/>
            <pc:sldMk cId="2356620986" sldId="346"/>
            <ac:picMk id="2" creationId="{63FEC387-5349-F48D-71C3-31D689AD7723}"/>
          </ac:picMkLst>
        </pc:picChg>
        <pc:picChg chg="add mod ord">
          <ac:chgData name="Louise Terryn" userId="S::louise.terryn@ugent.be::d5113074-e324-4a91-9580-a75dcf8a08ea" providerId="AD" clId="Web-{5D4A6430-A8A7-179B-AEF5-E66A94075BCC}" dt="2025-01-07T08:46:01.133" v="107"/>
          <ac:picMkLst>
            <pc:docMk/>
            <pc:sldMk cId="2356620986" sldId="346"/>
            <ac:picMk id="5" creationId="{63B88B9F-AF3B-FDEA-E707-E773BF59A9E2}"/>
          </ac:picMkLst>
        </pc:picChg>
      </pc:sldChg>
      <pc:sldChg chg="addSp delSp modSp add replId">
        <pc:chgData name="Louise Terryn" userId="S::louise.terryn@ugent.be::d5113074-e324-4a91-9580-a75dcf8a08ea" providerId="AD" clId="Web-{5D4A6430-A8A7-179B-AEF5-E66A94075BCC}" dt="2025-01-07T08:43:12.816" v="99"/>
        <pc:sldMkLst>
          <pc:docMk/>
          <pc:sldMk cId="179084070" sldId="347"/>
        </pc:sldMkLst>
        <pc:picChg chg="add mod ord">
          <ac:chgData name="Louise Terryn" userId="S::louise.terryn@ugent.be::d5113074-e324-4a91-9580-a75dcf8a08ea" providerId="AD" clId="Web-{5D4A6430-A8A7-179B-AEF5-E66A94075BCC}" dt="2025-01-07T08:43:12.566" v="94"/>
          <ac:picMkLst>
            <pc:docMk/>
            <pc:sldMk cId="179084070" sldId="347"/>
            <ac:picMk id="2" creationId="{3AEA445E-1676-A60E-197C-D96C4490BA66}"/>
          </ac:picMkLst>
        </pc:picChg>
        <pc:picChg chg="del">
          <ac:chgData name="Louise Terryn" userId="S::louise.terryn@ugent.be::d5113074-e324-4a91-9580-a75dcf8a08ea" providerId="AD" clId="Web-{5D4A6430-A8A7-179B-AEF5-E66A94075BCC}" dt="2025-01-07T08:40:47.016" v="83"/>
          <ac:picMkLst>
            <pc:docMk/>
            <pc:sldMk cId="179084070" sldId="347"/>
            <ac:picMk id="5" creationId="{63B88B9F-AF3B-FDEA-E707-E773BF59A9E2}"/>
          </ac:picMkLst>
        </pc:picChg>
        <pc:picChg chg="add mod ord">
          <ac:chgData name="Louise Terryn" userId="S::louise.terryn@ugent.be::d5113074-e324-4a91-9580-a75dcf8a08ea" providerId="AD" clId="Web-{5D4A6430-A8A7-179B-AEF5-E66A94075BCC}" dt="2025-01-07T08:43:12.816" v="99"/>
          <ac:picMkLst>
            <pc:docMk/>
            <pc:sldMk cId="179084070" sldId="347"/>
            <ac:picMk id="9" creationId="{DFAB43DE-C72E-E819-0812-29556D6F1C10}"/>
          </ac:picMkLst>
        </pc:picChg>
      </pc:sldChg>
      <pc:sldChg chg="add del replId">
        <pc:chgData name="Louise Terryn" userId="S::louise.terryn@ugent.be::d5113074-e324-4a91-9580-a75dcf8a08ea" providerId="AD" clId="Web-{5D4A6430-A8A7-179B-AEF5-E66A94075BCC}" dt="2025-01-07T08:42:42.863" v="88"/>
        <pc:sldMkLst>
          <pc:docMk/>
          <pc:sldMk cId="1874819276" sldId="348"/>
        </pc:sldMkLst>
      </pc:sldChg>
      <pc:sldChg chg="addSp delSp modSp add replId">
        <pc:chgData name="Louise Terryn" userId="S::louise.terryn@ugent.be::d5113074-e324-4a91-9580-a75dcf8a08ea" providerId="AD" clId="Web-{5D4A6430-A8A7-179B-AEF5-E66A94075BCC}" dt="2025-01-07T08:45:55.008" v="106"/>
        <pc:sldMkLst>
          <pc:docMk/>
          <pc:sldMk cId="2891130969" sldId="348"/>
        </pc:sldMkLst>
        <pc:picChg chg="del">
          <ac:chgData name="Louise Terryn" userId="S::louise.terryn@ugent.be::d5113074-e324-4a91-9580-a75dcf8a08ea" providerId="AD" clId="Web-{5D4A6430-A8A7-179B-AEF5-E66A94075BCC}" dt="2025-01-07T08:43:22.223" v="101"/>
          <ac:picMkLst>
            <pc:docMk/>
            <pc:sldMk cId="2891130969" sldId="348"/>
            <ac:picMk id="2" creationId="{3AEA445E-1676-A60E-197C-D96C4490BA66}"/>
          </ac:picMkLst>
        </pc:picChg>
        <pc:picChg chg="add mod ord">
          <ac:chgData name="Louise Terryn" userId="S::louise.terryn@ugent.be::d5113074-e324-4a91-9580-a75dcf8a08ea" providerId="AD" clId="Web-{5D4A6430-A8A7-179B-AEF5-E66A94075BCC}" dt="2025-01-07T08:45:55.008" v="106"/>
          <ac:picMkLst>
            <pc:docMk/>
            <pc:sldMk cId="2891130969" sldId="348"/>
            <ac:picMk id="5" creationId="{9829AB2E-C3AA-3E2F-D573-FA81BB84F0ED}"/>
          </ac:picMkLst>
        </pc:picChg>
        <pc:picChg chg="del">
          <ac:chgData name="Louise Terryn" userId="S::louise.terryn@ugent.be::d5113074-e324-4a91-9580-a75dcf8a08ea" providerId="AD" clId="Web-{5D4A6430-A8A7-179B-AEF5-E66A94075BCC}" dt="2025-01-07T08:43:23.910" v="102"/>
          <ac:picMkLst>
            <pc:docMk/>
            <pc:sldMk cId="2891130969" sldId="348"/>
            <ac:picMk id="9" creationId="{DFAB43DE-C72E-E819-0812-29556D6F1C10}"/>
          </ac:picMkLst>
        </pc:picChg>
      </pc:sldChg>
      <pc:sldChg chg="addSp delSp modSp add mod replId setBg">
        <pc:chgData name="Louise Terryn" userId="S::louise.terryn@ugent.be::d5113074-e324-4a91-9580-a75dcf8a08ea" providerId="AD" clId="Web-{5D4A6430-A8A7-179B-AEF5-E66A94075BCC}" dt="2025-01-07T10:28:05.594" v="458" actId="20577"/>
        <pc:sldMkLst>
          <pc:docMk/>
          <pc:sldMk cId="4289298163" sldId="349"/>
        </pc:sldMkLst>
        <pc:spChg chg="add mod">
          <ac:chgData name="Louise Terryn" userId="S::louise.terryn@ugent.be::d5113074-e324-4a91-9580-a75dcf8a08ea" providerId="AD" clId="Web-{5D4A6430-A8A7-179B-AEF5-E66A94075BCC}" dt="2025-01-07T10:26:54.483" v="451" actId="1076"/>
          <ac:spMkLst>
            <pc:docMk/>
            <pc:sldMk cId="4289298163" sldId="349"/>
            <ac:spMk id="6" creationId="{D5DEEE70-C16F-F002-3093-5F3F4A53D31B}"/>
          </ac:spMkLst>
        </pc:spChg>
        <pc:spChg chg="mod">
          <ac:chgData name="Louise Terryn" userId="S::louise.terryn@ugent.be::d5113074-e324-4a91-9580-a75dcf8a08ea" providerId="AD" clId="Web-{5D4A6430-A8A7-179B-AEF5-E66A94075BCC}" dt="2025-01-07T10:28:05.594" v="458" actId="20577"/>
          <ac:spMkLst>
            <pc:docMk/>
            <pc:sldMk cId="4289298163" sldId="349"/>
            <ac:spMk id="7" creationId="{48698CFC-DFB1-E041-9DBB-5ACC5298262C}"/>
          </ac:spMkLst>
        </pc:spChg>
        <pc:spChg chg="mod">
          <ac:chgData name="Louise Terryn" userId="S::louise.terryn@ugent.be::d5113074-e324-4a91-9580-a75dcf8a08ea" providerId="AD" clId="Web-{5D4A6430-A8A7-179B-AEF5-E66A94075BCC}" dt="2025-01-07T10:26:56.874" v="452" actId="20577"/>
          <ac:spMkLst>
            <pc:docMk/>
            <pc:sldMk cId="4289298163" sldId="349"/>
            <ac:spMk id="12" creationId="{2767050F-C2E7-7C93-65A1-864A49B2EE1C}"/>
          </ac:spMkLst>
        </pc:spChg>
        <pc:spChg chg="mod">
          <ac:chgData name="Louise Terryn" userId="S::louise.terryn@ugent.be::d5113074-e324-4a91-9580-a75dcf8a08ea" providerId="AD" clId="Web-{5D4A6430-A8A7-179B-AEF5-E66A94075BCC}" dt="2025-01-07T10:27:20.984" v="455" actId="20577"/>
          <ac:spMkLst>
            <pc:docMk/>
            <pc:sldMk cId="4289298163" sldId="349"/>
            <ac:spMk id="13" creationId="{74C2423E-E72C-FC57-64D0-17543489D57C}"/>
          </ac:spMkLst>
        </pc:spChg>
        <pc:spChg chg="mod">
          <ac:chgData name="Louise Terryn" userId="S::louise.terryn@ugent.be::d5113074-e324-4a91-9580-a75dcf8a08ea" providerId="AD" clId="Web-{5D4A6430-A8A7-179B-AEF5-E66A94075BCC}" dt="2025-01-07T10:27:28.265" v="456" actId="1076"/>
          <ac:spMkLst>
            <pc:docMk/>
            <pc:sldMk cId="4289298163" sldId="349"/>
            <ac:spMk id="14" creationId="{576E2396-E0DC-D26A-02D3-13DD0969CF59}"/>
          </ac:spMkLst>
        </pc:spChg>
        <pc:picChg chg="add mod ord">
          <ac:chgData name="Louise Terryn" userId="S::louise.terryn@ugent.be::d5113074-e324-4a91-9580-a75dcf8a08ea" providerId="AD" clId="Web-{5D4A6430-A8A7-179B-AEF5-E66A94075BCC}" dt="2025-01-07T10:22:57.993" v="255"/>
          <ac:picMkLst>
            <pc:docMk/>
            <pc:sldMk cId="4289298163" sldId="349"/>
            <ac:picMk id="2" creationId="{53A54C46-9E25-7F51-0E5B-D43D6D49C76D}"/>
          </ac:picMkLst>
        </pc:picChg>
        <pc:picChg chg="del">
          <ac:chgData name="Louise Terryn" userId="S::louise.terryn@ugent.be::d5113074-e324-4a91-9580-a75dcf8a08ea" providerId="AD" clId="Web-{5D4A6430-A8A7-179B-AEF5-E66A94075BCC}" dt="2025-01-07T10:13:05.026" v="114"/>
          <ac:picMkLst>
            <pc:docMk/>
            <pc:sldMk cId="4289298163" sldId="349"/>
            <ac:picMk id="5" creationId="{A9B6E53F-1D7A-9110-3A42-AD6F323454A5}"/>
          </ac:picMkLst>
        </pc:picChg>
      </pc:sldChg>
      <pc:sldChg chg="addSp delSp modSp add replId">
        <pc:chgData name="Louise Terryn" userId="S::louise.terryn@ugent.be::d5113074-e324-4a91-9580-a75dcf8a08ea" providerId="AD" clId="Web-{5D4A6430-A8A7-179B-AEF5-E66A94075BCC}" dt="2025-01-07T10:33:21.617" v="652" actId="20577"/>
        <pc:sldMkLst>
          <pc:docMk/>
          <pc:sldMk cId="117071343" sldId="350"/>
        </pc:sldMkLst>
        <pc:spChg chg="del mod">
          <ac:chgData name="Louise Terryn" userId="S::louise.terryn@ugent.be::d5113074-e324-4a91-9580-a75dcf8a08ea" providerId="AD" clId="Web-{5D4A6430-A8A7-179B-AEF5-E66A94075BCC}" dt="2025-01-07T10:32:19.038" v="641"/>
          <ac:spMkLst>
            <pc:docMk/>
            <pc:sldMk cId="117071343" sldId="350"/>
            <ac:spMk id="6" creationId="{D5DEEE70-C16F-F002-3093-5F3F4A53D31B}"/>
          </ac:spMkLst>
        </pc:spChg>
        <pc:spChg chg="mod">
          <ac:chgData name="Louise Terryn" userId="S::louise.terryn@ugent.be::d5113074-e324-4a91-9580-a75dcf8a08ea" providerId="AD" clId="Web-{5D4A6430-A8A7-179B-AEF5-E66A94075BCC}" dt="2025-01-07T10:33:21.617" v="652" actId="20577"/>
          <ac:spMkLst>
            <pc:docMk/>
            <pc:sldMk cId="117071343" sldId="350"/>
            <ac:spMk id="7" creationId="{48698CFC-DFB1-E041-9DBB-5ACC5298262C}"/>
          </ac:spMkLst>
        </pc:spChg>
        <pc:spChg chg="del mod">
          <ac:chgData name="Louise Terryn" userId="S::louise.terryn@ugent.be::d5113074-e324-4a91-9580-a75dcf8a08ea" providerId="AD" clId="Web-{5D4A6430-A8A7-179B-AEF5-E66A94075BCC}" dt="2025-01-07T10:32:22.569" v="642"/>
          <ac:spMkLst>
            <pc:docMk/>
            <pc:sldMk cId="117071343" sldId="350"/>
            <ac:spMk id="10" creationId="{7CEFEC61-0A5F-8318-7D21-46305C752FF7}"/>
          </ac:spMkLst>
        </pc:spChg>
        <pc:spChg chg="add mod">
          <ac:chgData name="Louise Terryn" userId="S::louise.terryn@ugent.be::d5113074-e324-4a91-9580-a75dcf8a08ea" providerId="AD" clId="Web-{5D4A6430-A8A7-179B-AEF5-E66A94075BCC}" dt="2025-01-07T10:32:56.351" v="651" actId="1076"/>
          <ac:spMkLst>
            <pc:docMk/>
            <pc:sldMk cId="117071343" sldId="350"/>
            <ac:spMk id="11" creationId="{93C43B4F-2728-C710-203F-244A5898F556}"/>
          </ac:spMkLst>
        </pc:spChg>
        <pc:spChg chg="mod">
          <ac:chgData name="Louise Terryn" userId="S::louise.terryn@ugent.be::d5113074-e324-4a91-9580-a75dcf8a08ea" providerId="AD" clId="Web-{5D4A6430-A8A7-179B-AEF5-E66A94075BCC}" dt="2025-01-07T10:32:56.320" v="650" actId="1076"/>
          <ac:spMkLst>
            <pc:docMk/>
            <pc:sldMk cId="117071343" sldId="350"/>
            <ac:spMk id="12" creationId="{2767050F-C2E7-7C93-65A1-864A49B2EE1C}"/>
          </ac:spMkLst>
        </pc:spChg>
        <pc:spChg chg="del">
          <ac:chgData name="Louise Terryn" userId="S::louise.terryn@ugent.be::d5113074-e324-4a91-9580-a75dcf8a08ea" providerId="AD" clId="Web-{5D4A6430-A8A7-179B-AEF5-E66A94075BCC}" dt="2025-01-07T10:32:15.131" v="639"/>
          <ac:spMkLst>
            <pc:docMk/>
            <pc:sldMk cId="117071343" sldId="350"/>
            <ac:spMk id="13" creationId="{74C2423E-E72C-FC57-64D0-17543489D57C}"/>
          </ac:spMkLst>
        </pc:spChg>
        <pc:spChg chg="del">
          <ac:chgData name="Louise Terryn" userId="S::louise.terryn@ugent.be::d5113074-e324-4a91-9580-a75dcf8a08ea" providerId="AD" clId="Web-{5D4A6430-A8A7-179B-AEF5-E66A94075BCC}" dt="2025-01-07T10:32:15.131" v="638"/>
          <ac:spMkLst>
            <pc:docMk/>
            <pc:sldMk cId="117071343" sldId="350"/>
            <ac:spMk id="14" creationId="{576E2396-E0DC-D26A-02D3-13DD0969CF59}"/>
          </ac:spMkLst>
        </pc:spChg>
        <pc:picChg chg="del">
          <ac:chgData name="Louise Terryn" userId="S::louise.terryn@ugent.be::d5113074-e324-4a91-9580-a75dcf8a08ea" providerId="AD" clId="Web-{5D4A6430-A8A7-179B-AEF5-E66A94075BCC}" dt="2025-01-07T10:28:11.282" v="460"/>
          <ac:picMkLst>
            <pc:docMk/>
            <pc:sldMk cId="117071343" sldId="350"/>
            <ac:picMk id="2" creationId="{53A54C46-9E25-7F51-0E5B-D43D6D49C76D}"/>
          </ac:picMkLst>
        </pc:picChg>
        <pc:picChg chg="add mod ord">
          <ac:chgData name="Louise Terryn" userId="S::louise.terryn@ugent.be::d5113074-e324-4a91-9580-a75dcf8a08ea" providerId="AD" clId="Web-{5D4A6430-A8A7-179B-AEF5-E66A94075BCC}" dt="2025-01-07T10:32:56.304" v="649" actId="1076"/>
          <ac:picMkLst>
            <pc:docMk/>
            <pc:sldMk cId="117071343" sldId="350"/>
            <ac:picMk id="5" creationId="{FD41B8B4-B7E6-9049-3C8E-6B76B66E7F54}"/>
          </ac:picMkLst>
        </pc:picChg>
        <pc:picChg chg="add del">
          <ac:chgData name="Louise Terryn" userId="S::louise.terryn@ugent.be::d5113074-e324-4a91-9580-a75dcf8a08ea" providerId="AD" clId="Web-{5D4A6430-A8A7-179B-AEF5-E66A94075BCC}" dt="2025-01-07T10:32:35.929" v="645"/>
          <ac:picMkLst>
            <pc:docMk/>
            <pc:sldMk cId="117071343" sldId="350"/>
            <ac:picMk id="9" creationId="{37DF23D9-F90D-8FDC-4503-8DE366326A7C}"/>
          </ac:picMkLst>
        </pc:picChg>
      </pc:sldChg>
      <pc:sldChg chg="addSp delSp modSp add replId">
        <pc:chgData name="Louise Terryn" userId="S::louise.terryn@ugent.be::d5113074-e324-4a91-9580-a75dcf8a08ea" providerId="AD" clId="Web-{5D4A6430-A8A7-179B-AEF5-E66A94075BCC}" dt="2025-01-07T10:42:28.756" v="729" actId="20577"/>
        <pc:sldMkLst>
          <pc:docMk/>
          <pc:sldMk cId="308967260" sldId="351"/>
        </pc:sldMkLst>
        <pc:spChg chg="mod">
          <ac:chgData name="Louise Terryn" userId="S::louise.terryn@ugent.be::d5113074-e324-4a91-9580-a75dcf8a08ea" providerId="AD" clId="Web-{5D4A6430-A8A7-179B-AEF5-E66A94075BCC}" dt="2025-01-07T10:42:28.756" v="729" actId="20577"/>
          <ac:spMkLst>
            <pc:docMk/>
            <pc:sldMk cId="308967260" sldId="351"/>
            <ac:spMk id="7" creationId="{48698CFC-DFB1-E041-9DBB-5ACC5298262C}"/>
          </ac:spMkLst>
        </pc:spChg>
        <pc:spChg chg="del">
          <ac:chgData name="Louise Terryn" userId="S::louise.terryn@ugent.be::d5113074-e324-4a91-9580-a75dcf8a08ea" providerId="AD" clId="Web-{5D4A6430-A8A7-179B-AEF5-E66A94075BCC}" dt="2025-01-07T10:39:39.502" v="658"/>
          <ac:spMkLst>
            <pc:docMk/>
            <pc:sldMk cId="308967260" sldId="351"/>
            <ac:spMk id="11" creationId="{93C43B4F-2728-C710-203F-244A5898F556}"/>
          </ac:spMkLst>
        </pc:spChg>
        <pc:spChg chg="del">
          <ac:chgData name="Louise Terryn" userId="S::louise.terryn@ugent.be::d5113074-e324-4a91-9580-a75dcf8a08ea" providerId="AD" clId="Web-{5D4A6430-A8A7-179B-AEF5-E66A94075BCC}" dt="2025-01-07T10:39:39.502" v="659"/>
          <ac:spMkLst>
            <pc:docMk/>
            <pc:sldMk cId="308967260" sldId="351"/>
            <ac:spMk id="12" creationId="{2767050F-C2E7-7C93-65A1-864A49B2EE1C}"/>
          </ac:spMkLst>
        </pc:spChg>
        <pc:spChg chg="add mod">
          <ac:chgData name="Louise Terryn" userId="S::louise.terryn@ugent.be::d5113074-e324-4a91-9580-a75dcf8a08ea" providerId="AD" clId="Web-{5D4A6430-A8A7-179B-AEF5-E66A94075BCC}" dt="2025-01-07T10:42:07.364" v="722" actId="1076"/>
          <ac:spMkLst>
            <pc:docMk/>
            <pc:sldMk cId="308967260" sldId="351"/>
            <ac:spMk id="13" creationId="{54A175A3-C479-C978-FCC4-2151060C2189}"/>
          </ac:spMkLst>
        </pc:spChg>
        <pc:spChg chg="add del">
          <ac:chgData name="Louise Terryn" userId="S::louise.terryn@ugent.be::d5113074-e324-4a91-9580-a75dcf8a08ea" providerId="AD" clId="Web-{5D4A6430-A8A7-179B-AEF5-E66A94075BCC}" dt="2025-01-07T10:42:25.006" v="728"/>
          <ac:spMkLst>
            <pc:docMk/>
            <pc:sldMk cId="308967260" sldId="351"/>
            <ac:spMk id="15" creationId="{8D08EF78-4C71-BA7E-DC5D-15734FF68586}"/>
          </ac:spMkLst>
        </pc:spChg>
        <pc:spChg chg="add mod">
          <ac:chgData name="Louise Terryn" userId="S::louise.terryn@ugent.be::d5113074-e324-4a91-9580-a75dcf8a08ea" providerId="AD" clId="Web-{5D4A6430-A8A7-179B-AEF5-E66A94075BCC}" dt="2025-01-07T10:42:22.740" v="727" actId="1076"/>
          <ac:spMkLst>
            <pc:docMk/>
            <pc:sldMk cId="308967260" sldId="351"/>
            <ac:spMk id="17" creationId="{C7F90720-04BC-721A-B68E-874AFB92AB35}"/>
          </ac:spMkLst>
        </pc:spChg>
        <pc:picChg chg="add mod">
          <ac:chgData name="Louise Terryn" userId="S::louise.terryn@ugent.be::d5113074-e324-4a91-9580-a75dcf8a08ea" providerId="AD" clId="Web-{5D4A6430-A8A7-179B-AEF5-E66A94075BCC}" dt="2025-01-07T10:40:21.674" v="667" actId="1076"/>
          <ac:picMkLst>
            <pc:docMk/>
            <pc:sldMk cId="308967260" sldId="351"/>
            <ac:picMk id="2" creationId="{658D5155-5E4E-3EA6-FC20-ED6ADCA1D246}"/>
          </ac:picMkLst>
        </pc:picChg>
        <pc:picChg chg="del">
          <ac:chgData name="Louise Terryn" userId="S::louise.terryn@ugent.be::d5113074-e324-4a91-9580-a75dcf8a08ea" providerId="AD" clId="Web-{5D4A6430-A8A7-179B-AEF5-E66A94075BCC}" dt="2025-01-07T10:39:27.673" v="654"/>
          <ac:picMkLst>
            <pc:docMk/>
            <pc:sldMk cId="308967260" sldId="351"/>
            <ac:picMk id="5" creationId="{FD41B8B4-B7E6-9049-3C8E-6B76B66E7F54}"/>
          </ac:picMkLst>
        </pc:picChg>
        <pc:picChg chg="add mod">
          <ac:chgData name="Louise Terryn" userId="S::louise.terryn@ugent.be::d5113074-e324-4a91-9580-a75dcf8a08ea" providerId="AD" clId="Web-{5D4A6430-A8A7-179B-AEF5-E66A94075BCC}" dt="2025-01-07T10:40:25.034" v="669" actId="1076"/>
          <ac:picMkLst>
            <pc:docMk/>
            <pc:sldMk cId="308967260" sldId="351"/>
            <ac:picMk id="6" creationId="{0D9EF4FF-B9A0-9D3C-351D-B6E65AC2695B}"/>
          </ac:picMkLst>
        </pc:picChg>
        <pc:picChg chg="add del mod">
          <ac:chgData name="Louise Terryn" userId="S::louise.terryn@ugent.be::d5113074-e324-4a91-9580-a75dcf8a08ea" providerId="AD" clId="Web-{5D4A6430-A8A7-179B-AEF5-E66A94075BCC}" dt="2025-01-07T10:41:52.270" v="720"/>
          <ac:picMkLst>
            <pc:docMk/>
            <pc:sldMk cId="308967260" sldId="351"/>
            <ac:picMk id="9" creationId="{E7A070CC-BDED-59F7-B360-8025BD354E78}"/>
          </ac:picMkLst>
        </pc:picChg>
      </pc:sldChg>
    </pc:docChg>
  </pc:docChgLst>
  <pc:docChgLst>
    <pc:chgData name="Louise Terryn" userId="S::louise.terryn@ugent.be::d5113074-e324-4a91-9580-a75dcf8a08ea" providerId="AD" clId="Web-{DE9D139A-FF7C-6FE4-5DA5-73DCA7A0B9EF}"/>
    <pc:docChg chg="addSld delSld modSld sldOrd">
      <pc:chgData name="Louise Terryn" userId="S::louise.terryn@ugent.be::d5113074-e324-4a91-9580-a75dcf8a08ea" providerId="AD" clId="Web-{DE9D139A-FF7C-6FE4-5DA5-73DCA7A0B9EF}" dt="2025-01-06T11:49:48.230" v="5575" actId="20577"/>
      <pc:docMkLst>
        <pc:docMk/>
      </pc:docMkLst>
      <pc:sldChg chg="modSp">
        <pc:chgData name="Louise Terryn" userId="S::louise.terryn@ugent.be::d5113074-e324-4a91-9580-a75dcf8a08ea" providerId="AD" clId="Web-{DE9D139A-FF7C-6FE4-5DA5-73DCA7A0B9EF}" dt="2025-01-06T11:16:31.842" v="4255" actId="20577"/>
        <pc:sldMkLst>
          <pc:docMk/>
          <pc:sldMk cId="470458705" sldId="264"/>
        </pc:sldMkLst>
        <pc:spChg chg="mod">
          <ac:chgData name="Louise Terryn" userId="S::louise.terryn@ugent.be::d5113074-e324-4a91-9580-a75dcf8a08ea" providerId="AD" clId="Web-{DE9D139A-FF7C-6FE4-5DA5-73DCA7A0B9EF}" dt="2025-01-06T11:16:31.842" v="4255" actId="20577"/>
          <ac:spMkLst>
            <pc:docMk/>
            <pc:sldMk cId="470458705" sldId="264"/>
            <ac:spMk id="2" creationId="{30E0DBD2-F61E-EA71-C5BB-3F1737A61972}"/>
          </ac:spMkLst>
        </pc:spChg>
      </pc:sldChg>
      <pc:sldChg chg="addSp delSp modSp ord">
        <pc:chgData name="Louise Terryn" userId="S::louise.terryn@ugent.be::d5113074-e324-4a91-9580-a75dcf8a08ea" providerId="AD" clId="Web-{DE9D139A-FF7C-6FE4-5DA5-73DCA7A0B9EF}" dt="2025-01-06T11:17:59.704" v="4297"/>
        <pc:sldMkLst>
          <pc:docMk/>
          <pc:sldMk cId="1390933631" sldId="276"/>
        </pc:sldMkLst>
      </pc:sldChg>
      <pc:sldChg chg="addSp modSp">
        <pc:chgData name="Louise Terryn" userId="S::louise.terryn@ugent.be::d5113074-e324-4a91-9580-a75dcf8a08ea" providerId="AD" clId="Web-{DE9D139A-FF7C-6FE4-5DA5-73DCA7A0B9EF}" dt="2025-01-06T11:23:25.714" v="4334" actId="1076"/>
        <pc:sldMkLst>
          <pc:docMk/>
          <pc:sldMk cId="978217897" sldId="277"/>
        </pc:sldMkLst>
        <pc:spChg chg="mod">
          <ac:chgData name="Louise Terryn" userId="S::louise.terryn@ugent.be::d5113074-e324-4a91-9580-a75dcf8a08ea" providerId="AD" clId="Web-{DE9D139A-FF7C-6FE4-5DA5-73DCA7A0B9EF}" dt="2025-01-06T11:23:25.605" v="4333" actId="20577"/>
          <ac:spMkLst>
            <pc:docMk/>
            <pc:sldMk cId="978217897" sldId="277"/>
            <ac:spMk id="7" creationId="{B3E91D1F-FD35-2EA3-426B-E45232A0E78F}"/>
          </ac:spMkLst>
        </pc:spChg>
        <pc:picChg chg="add mod">
          <ac:chgData name="Louise Terryn" userId="S::louise.terryn@ugent.be::d5113074-e324-4a91-9580-a75dcf8a08ea" providerId="AD" clId="Web-{DE9D139A-FF7C-6FE4-5DA5-73DCA7A0B9EF}" dt="2025-01-06T11:23:25.714" v="4334" actId="1076"/>
          <ac:picMkLst>
            <pc:docMk/>
            <pc:sldMk cId="978217897" sldId="277"/>
            <ac:picMk id="5" creationId="{A319F005-3F22-FD93-43CE-18B38BC7AF43}"/>
          </ac:picMkLst>
        </pc:picChg>
      </pc:sldChg>
      <pc:sldChg chg="modSp">
        <pc:chgData name="Louise Terryn" userId="S::louise.terryn@ugent.be::d5113074-e324-4a91-9580-a75dcf8a08ea" providerId="AD" clId="Web-{DE9D139A-FF7C-6FE4-5DA5-73DCA7A0B9EF}" dt="2025-01-06T08:55:49.902" v="276" actId="20577"/>
        <pc:sldMkLst>
          <pc:docMk/>
          <pc:sldMk cId="2751800189" sldId="279"/>
        </pc:sldMkLst>
        <pc:spChg chg="mod">
          <ac:chgData name="Louise Terryn" userId="S::louise.terryn@ugent.be::d5113074-e324-4a91-9580-a75dcf8a08ea" providerId="AD" clId="Web-{DE9D139A-FF7C-6FE4-5DA5-73DCA7A0B9EF}" dt="2025-01-06T08:55:49.902" v="276" actId="20577"/>
          <ac:spMkLst>
            <pc:docMk/>
            <pc:sldMk cId="2751800189" sldId="279"/>
            <ac:spMk id="7" creationId="{B3E91D1F-FD35-2EA3-426B-E45232A0E78F}"/>
          </ac:spMkLst>
        </pc:spChg>
      </pc:sldChg>
      <pc:sldChg chg="addSp modSp">
        <pc:chgData name="Louise Terryn" userId="S::louise.terryn@ugent.be::d5113074-e324-4a91-9580-a75dcf8a08ea" providerId="AD" clId="Web-{DE9D139A-FF7C-6FE4-5DA5-73DCA7A0B9EF}" dt="2025-01-06T11:24:57.857" v="4354" actId="1076"/>
        <pc:sldMkLst>
          <pc:docMk/>
          <pc:sldMk cId="2092738455" sldId="280"/>
        </pc:sldMkLst>
        <pc:spChg chg="mod">
          <ac:chgData name="Louise Terryn" userId="S::louise.terryn@ugent.be::d5113074-e324-4a91-9580-a75dcf8a08ea" providerId="AD" clId="Web-{DE9D139A-FF7C-6FE4-5DA5-73DCA7A0B9EF}" dt="2025-01-06T11:24:56.123" v="4353" actId="20577"/>
          <ac:spMkLst>
            <pc:docMk/>
            <pc:sldMk cId="2092738455" sldId="280"/>
            <ac:spMk id="10" creationId="{29A0BE5C-5289-B259-2187-AD10F318AF55}"/>
          </ac:spMkLst>
        </pc:spChg>
        <pc:picChg chg="add mod">
          <ac:chgData name="Louise Terryn" userId="S::louise.terryn@ugent.be::d5113074-e324-4a91-9580-a75dcf8a08ea" providerId="AD" clId="Web-{DE9D139A-FF7C-6FE4-5DA5-73DCA7A0B9EF}" dt="2025-01-06T11:24:57.857" v="4354" actId="1076"/>
          <ac:picMkLst>
            <pc:docMk/>
            <pc:sldMk cId="2092738455" sldId="280"/>
            <ac:picMk id="2" creationId="{87AB23B0-150E-E118-2FB5-E766DEAB1DE1}"/>
          </ac:picMkLst>
        </pc:picChg>
      </pc:sldChg>
      <pc:sldChg chg="modSp">
        <pc:chgData name="Louise Terryn" userId="S::louise.terryn@ugent.be::d5113074-e324-4a91-9580-a75dcf8a08ea" providerId="AD" clId="Web-{DE9D139A-FF7C-6FE4-5DA5-73DCA7A0B9EF}" dt="2025-01-06T11:19:03.378" v="4303" actId="20577"/>
        <pc:sldMkLst>
          <pc:docMk/>
          <pc:sldMk cId="1898864829" sldId="286"/>
        </pc:sldMkLst>
      </pc:sldChg>
      <pc:sldChg chg="modSp">
        <pc:chgData name="Louise Terryn" userId="S::louise.terryn@ugent.be::d5113074-e324-4a91-9580-a75dcf8a08ea" providerId="AD" clId="Web-{DE9D139A-FF7C-6FE4-5DA5-73DCA7A0B9EF}" dt="2025-01-06T11:19:07.816" v="4304" actId="20577"/>
        <pc:sldMkLst>
          <pc:docMk/>
          <pc:sldMk cId="1439798533" sldId="287"/>
        </pc:sldMkLst>
        <pc:spChg chg="mod">
          <ac:chgData name="Louise Terryn" userId="S::louise.terryn@ugent.be::d5113074-e324-4a91-9580-a75dcf8a08ea" providerId="AD" clId="Web-{DE9D139A-FF7C-6FE4-5DA5-73DCA7A0B9EF}" dt="2025-01-06T11:19:07.816" v="4304" actId="20577"/>
          <ac:spMkLst>
            <pc:docMk/>
            <pc:sldMk cId="1439798533" sldId="287"/>
            <ac:spMk id="13" creationId="{5580DEAD-D4BB-2F39-444D-B7A9CB2A3296}"/>
          </ac:spMkLst>
        </pc:spChg>
      </pc:sldChg>
      <pc:sldChg chg="modSp">
        <pc:chgData name="Louise Terryn" userId="S::louise.terryn@ugent.be::d5113074-e324-4a91-9580-a75dcf8a08ea" providerId="AD" clId="Web-{DE9D139A-FF7C-6FE4-5DA5-73DCA7A0B9EF}" dt="2025-01-06T11:18:56.347" v="4302" actId="20577"/>
        <pc:sldMkLst>
          <pc:docMk/>
          <pc:sldMk cId="3221111515" sldId="288"/>
        </pc:sldMkLst>
        <pc:spChg chg="mod">
          <ac:chgData name="Louise Terryn" userId="S::louise.terryn@ugent.be::d5113074-e324-4a91-9580-a75dcf8a08ea" providerId="AD" clId="Web-{DE9D139A-FF7C-6FE4-5DA5-73DCA7A0B9EF}" dt="2025-01-06T11:18:56.347" v="4302" actId="20577"/>
          <ac:spMkLst>
            <pc:docMk/>
            <pc:sldMk cId="3221111515" sldId="288"/>
            <ac:spMk id="13" creationId="{004C0E7F-2A3A-A8C4-EB38-DCE70DF297EF}"/>
          </ac:spMkLst>
        </pc:spChg>
      </pc:sldChg>
      <pc:sldChg chg="modSp">
        <pc:chgData name="Louise Terryn" userId="S::louise.terryn@ugent.be::d5113074-e324-4a91-9580-a75dcf8a08ea" providerId="AD" clId="Web-{DE9D139A-FF7C-6FE4-5DA5-73DCA7A0B9EF}" dt="2025-01-06T11:26:39.095" v="4365" actId="20577"/>
        <pc:sldMkLst>
          <pc:docMk/>
          <pc:sldMk cId="3724125514" sldId="289"/>
        </pc:sldMkLst>
        <pc:spChg chg="mod">
          <ac:chgData name="Louise Terryn" userId="S::louise.terryn@ugent.be::d5113074-e324-4a91-9580-a75dcf8a08ea" providerId="AD" clId="Web-{DE9D139A-FF7C-6FE4-5DA5-73DCA7A0B9EF}" dt="2025-01-06T11:18:47.331" v="4301" actId="20577"/>
          <ac:spMkLst>
            <pc:docMk/>
            <pc:sldMk cId="3724125514" sldId="289"/>
            <ac:spMk id="13" creationId="{7EC25691-864F-EF94-0D82-09E3C7B38DC7}"/>
          </ac:spMkLst>
        </pc:spChg>
        <pc:spChg chg="mod">
          <ac:chgData name="Louise Terryn" userId="S::louise.terryn@ugent.be::d5113074-e324-4a91-9580-a75dcf8a08ea" providerId="AD" clId="Web-{DE9D139A-FF7C-6FE4-5DA5-73DCA7A0B9EF}" dt="2025-01-06T11:26:39.095" v="4365" actId="20577"/>
          <ac:spMkLst>
            <pc:docMk/>
            <pc:sldMk cId="3724125514" sldId="289"/>
            <ac:spMk id="14" creationId="{BFA7D1E9-956F-42D2-2165-420E8A2E5547}"/>
          </ac:spMkLst>
        </pc:spChg>
      </pc:sldChg>
      <pc:sldChg chg="modSp">
        <pc:chgData name="Louise Terryn" userId="S::louise.terryn@ugent.be::d5113074-e324-4a91-9580-a75dcf8a08ea" providerId="AD" clId="Web-{DE9D139A-FF7C-6FE4-5DA5-73DCA7A0B9EF}" dt="2025-01-06T08:57:51.218" v="322" actId="20577"/>
        <pc:sldMkLst>
          <pc:docMk/>
          <pc:sldMk cId="4007960103" sldId="294"/>
        </pc:sldMkLst>
        <pc:spChg chg="mod">
          <ac:chgData name="Louise Terryn" userId="S::louise.terryn@ugent.be::d5113074-e324-4a91-9580-a75dcf8a08ea" providerId="AD" clId="Web-{DE9D139A-FF7C-6FE4-5DA5-73DCA7A0B9EF}" dt="2025-01-06T08:57:51.218" v="322" actId="20577"/>
          <ac:spMkLst>
            <pc:docMk/>
            <pc:sldMk cId="4007960103" sldId="294"/>
            <ac:spMk id="7" creationId="{48698CFC-DFB1-E041-9DBB-5ACC5298262C}"/>
          </ac:spMkLst>
        </pc:spChg>
      </pc:sldChg>
      <pc:sldChg chg="modSp">
        <pc:chgData name="Louise Terryn" userId="S::louise.terryn@ugent.be::d5113074-e324-4a91-9580-a75dcf8a08ea" providerId="AD" clId="Web-{DE9D139A-FF7C-6FE4-5DA5-73DCA7A0B9EF}" dt="2025-01-06T11:19:12.988" v="4305" actId="20577"/>
        <pc:sldMkLst>
          <pc:docMk/>
          <pc:sldMk cId="2775171046" sldId="296"/>
        </pc:sldMkLst>
        <pc:spChg chg="mod">
          <ac:chgData name="Louise Terryn" userId="S::louise.terryn@ugent.be::d5113074-e324-4a91-9580-a75dcf8a08ea" providerId="AD" clId="Web-{DE9D139A-FF7C-6FE4-5DA5-73DCA7A0B9EF}" dt="2025-01-06T11:19:12.988" v="4305" actId="20577"/>
          <ac:spMkLst>
            <pc:docMk/>
            <pc:sldMk cId="2775171046" sldId="296"/>
            <ac:spMk id="13" creationId="{5580DEAD-D4BB-2F39-444D-B7A9CB2A3296}"/>
          </ac:spMkLst>
        </pc:spChg>
      </pc:sldChg>
      <pc:sldChg chg="modSp">
        <pc:chgData name="Louise Terryn" userId="S::louise.terryn@ugent.be::d5113074-e324-4a91-9580-a75dcf8a08ea" providerId="AD" clId="Web-{DE9D139A-FF7C-6FE4-5DA5-73DCA7A0B9EF}" dt="2025-01-06T11:19:17.769" v="4306" actId="20577"/>
        <pc:sldMkLst>
          <pc:docMk/>
          <pc:sldMk cId="2186790826" sldId="297"/>
        </pc:sldMkLst>
        <pc:spChg chg="mod">
          <ac:chgData name="Louise Terryn" userId="S::louise.terryn@ugent.be::d5113074-e324-4a91-9580-a75dcf8a08ea" providerId="AD" clId="Web-{DE9D139A-FF7C-6FE4-5DA5-73DCA7A0B9EF}" dt="2025-01-06T11:19:17.769" v="4306" actId="20577"/>
          <ac:spMkLst>
            <pc:docMk/>
            <pc:sldMk cId="2186790826" sldId="297"/>
            <ac:spMk id="13" creationId="{5580DEAD-D4BB-2F39-444D-B7A9CB2A3296}"/>
          </ac:spMkLst>
        </pc:spChg>
      </pc:sldChg>
      <pc:sldChg chg="modSp">
        <pc:chgData name="Louise Terryn" userId="S::louise.terryn@ugent.be::d5113074-e324-4a91-9580-a75dcf8a08ea" providerId="AD" clId="Web-{DE9D139A-FF7C-6FE4-5DA5-73DCA7A0B9EF}" dt="2025-01-06T11:19:24.332" v="4307" actId="20577"/>
        <pc:sldMkLst>
          <pc:docMk/>
          <pc:sldMk cId="3291936816" sldId="298"/>
        </pc:sldMkLst>
        <pc:spChg chg="mod">
          <ac:chgData name="Louise Terryn" userId="S::louise.terryn@ugent.be::d5113074-e324-4a91-9580-a75dcf8a08ea" providerId="AD" clId="Web-{DE9D139A-FF7C-6FE4-5DA5-73DCA7A0B9EF}" dt="2025-01-06T11:19:24.332" v="4307" actId="20577"/>
          <ac:spMkLst>
            <pc:docMk/>
            <pc:sldMk cId="3291936816" sldId="298"/>
            <ac:spMk id="13" creationId="{5580DEAD-D4BB-2F39-444D-B7A9CB2A3296}"/>
          </ac:spMkLst>
        </pc:spChg>
        <pc:spChg chg="mod">
          <ac:chgData name="Louise Terryn" userId="S::louise.terryn@ugent.be::d5113074-e324-4a91-9580-a75dcf8a08ea" providerId="AD" clId="Web-{DE9D139A-FF7C-6FE4-5DA5-73DCA7A0B9EF}" dt="2025-01-06T09:11:31.805" v="549" actId="14100"/>
          <ac:spMkLst>
            <pc:docMk/>
            <pc:sldMk cId="3291936816" sldId="298"/>
            <ac:spMk id="14" creationId="{02BFCA17-4532-22E8-3DCE-1EB58CD030C0}"/>
          </ac:spMkLst>
        </pc:spChg>
      </pc:sldChg>
      <pc:sldChg chg="modSp">
        <pc:chgData name="Louise Terryn" userId="S::louise.terryn@ugent.be::d5113074-e324-4a91-9580-a75dcf8a08ea" providerId="AD" clId="Web-{DE9D139A-FF7C-6FE4-5DA5-73DCA7A0B9EF}" dt="2025-01-06T11:19:35.020" v="4312" actId="20577"/>
        <pc:sldMkLst>
          <pc:docMk/>
          <pc:sldMk cId="3571440706" sldId="299"/>
        </pc:sldMkLst>
        <pc:spChg chg="mod">
          <ac:chgData name="Louise Terryn" userId="S::louise.terryn@ugent.be::d5113074-e324-4a91-9580-a75dcf8a08ea" providerId="AD" clId="Web-{DE9D139A-FF7C-6FE4-5DA5-73DCA7A0B9EF}" dt="2025-01-06T11:19:35.020" v="4312" actId="20577"/>
          <ac:spMkLst>
            <pc:docMk/>
            <pc:sldMk cId="3571440706" sldId="299"/>
            <ac:spMk id="13" creationId="{5580DEAD-D4BB-2F39-444D-B7A9CB2A3296}"/>
          </ac:spMkLst>
        </pc:spChg>
        <pc:spChg chg="mod">
          <ac:chgData name="Louise Terryn" userId="S::louise.terryn@ugent.be::d5113074-e324-4a91-9580-a75dcf8a08ea" providerId="AD" clId="Web-{DE9D139A-FF7C-6FE4-5DA5-73DCA7A0B9EF}" dt="2025-01-06T09:11:48.711" v="558" actId="20577"/>
          <ac:spMkLst>
            <pc:docMk/>
            <pc:sldMk cId="3571440706" sldId="299"/>
            <ac:spMk id="14" creationId="{02BFCA17-4532-22E8-3DCE-1EB58CD030C0}"/>
          </ac:spMkLst>
        </pc:spChg>
      </pc:sldChg>
      <pc:sldChg chg="modSp">
        <pc:chgData name="Louise Terryn" userId="S::louise.terryn@ugent.be::d5113074-e324-4a91-9580-a75dcf8a08ea" providerId="AD" clId="Web-{DE9D139A-FF7C-6FE4-5DA5-73DCA7A0B9EF}" dt="2025-01-06T08:58:22.531" v="324" actId="20577"/>
        <pc:sldMkLst>
          <pc:docMk/>
          <pc:sldMk cId="1117025395" sldId="301"/>
        </pc:sldMkLst>
        <pc:spChg chg="mod">
          <ac:chgData name="Louise Terryn" userId="S::louise.terryn@ugent.be::d5113074-e324-4a91-9580-a75dcf8a08ea" providerId="AD" clId="Web-{DE9D139A-FF7C-6FE4-5DA5-73DCA7A0B9EF}" dt="2025-01-06T08:58:22.531" v="324" actId="20577"/>
          <ac:spMkLst>
            <pc:docMk/>
            <pc:sldMk cId="1117025395" sldId="301"/>
            <ac:spMk id="7" creationId="{48698CFC-DFB1-E041-9DBB-5ACC5298262C}"/>
          </ac:spMkLst>
        </pc:spChg>
      </pc:sldChg>
      <pc:sldChg chg="addSp modSp">
        <pc:chgData name="Louise Terryn" userId="S::louise.terryn@ugent.be::d5113074-e324-4a91-9580-a75dcf8a08ea" providerId="AD" clId="Web-{DE9D139A-FF7C-6FE4-5DA5-73DCA7A0B9EF}" dt="2025-01-06T09:04:19.089" v="523" actId="20577"/>
        <pc:sldMkLst>
          <pc:docMk/>
          <pc:sldMk cId="1441716768" sldId="304"/>
        </pc:sldMkLst>
        <pc:spChg chg="mod">
          <ac:chgData name="Louise Terryn" userId="S::louise.terryn@ugent.be::d5113074-e324-4a91-9580-a75dcf8a08ea" providerId="AD" clId="Web-{DE9D139A-FF7C-6FE4-5DA5-73DCA7A0B9EF}" dt="2025-01-06T09:03:49.650" v="514" actId="20577"/>
          <ac:spMkLst>
            <pc:docMk/>
            <pc:sldMk cId="1441716768" sldId="304"/>
            <ac:spMk id="7" creationId="{48698CFC-DFB1-E041-9DBB-5ACC5298262C}"/>
          </ac:spMkLst>
        </pc:spChg>
        <pc:spChg chg="mod">
          <ac:chgData name="Louise Terryn" userId="S::louise.terryn@ugent.be::d5113074-e324-4a91-9580-a75dcf8a08ea" providerId="AD" clId="Web-{DE9D139A-FF7C-6FE4-5DA5-73DCA7A0B9EF}" dt="2025-01-06T09:04:10.010" v="520" actId="20577"/>
          <ac:spMkLst>
            <pc:docMk/>
            <pc:sldMk cId="1441716768" sldId="304"/>
            <ac:spMk id="9" creationId="{ED96BECA-8387-ED49-D5B6-679DA92D1624}"/>
          </ac:spMkLst>
        </pc:spChg>
        <pc:spChg chg="mod">
          <ac:chgData name="Louise Terryn" userId="S::louise.terryn@ugent.be::d5113074-e324-4a91-9580-a75dcf8a08ea" providerId="AD" clId="Web-{DE9D139A-FF7C-6FE4-5DA5-73DCA7A0B9EF}" dt="2025-01-06T09:04:06.995" v="519" actId="20577"/>
          <ac:spMkLst>
            <pc:docMk/>
            <pc:sldMk cId="1441716768" sldId="304"/>
            <ac:spMk id="10" creationId="{AF6A3ECB-C789-D3E4-36D6-D933D6999020}"/>
          </ac:spMkLst>
        </pc:spChg>
        <pc:spChg chg="add mod">
          <ac:chgData name="Louise Terryn" userId="S::louise.terryn@ugent.be::d5113074-e324-4a91-9580-a75dcf8a08ea" providerId="AD" clId="Web-{DE9D139A-FF7C-6FE4-5DA5-73DCA7A0B9EF}" dt="2025-01-06T09:04:19.089" v="523" actId="20577"/>
          <ac:spMkLst>
            <pc:docMk/>
            <pc:sldMk cId="1441716768" sldId="304"/>
            <ac:spMk id="11" creationId="{05378432-0526-CBB3-10B5-88707699C07A}"/>
          </ac:spMkLst>
        </pc:spChg>
        <pc:picChg chg="add mod">
          <ac:chgData name="Louise Terryn" userId="S::louise.terryn@ugent.be::d5113074-e324-4a91-9580-a75dcf8a08ea" providerId="AD" clId="Web-{DE9D139A-FF7C-6FE4-5DA5-73DCA7A0B9EF}" dt="2025-01-06T09:03:56.869" v="517" actId="1076"/>
          <ac:picMkLst>
            <pc:docMk/>
            <pc:sldMk cId="1441716768" sldId="304"/>
            <ac:picMk id="5" creationId="{3B010553-D17F-3176-D8C1-FF6C7976BCF0}"/>
          </ac:picMkLst>
        </pc:picChg>
      </pc:sldChg>
      <pc:sldChg chg="modSp">
        <pc:chgData name="Louise Terryn" userId="S::louise.terryn@ugent.be::d5113074-e324-4a91-9580-a75dcf8a08ea" providerId="AD" clId="Web-{DE9D139A-FF7C-6FE4-5DA5-73DCA7A0B9EF}" dt="2025-01-06T09:01:02.520" v="429" actId="14100"/>
        <pc:sldMkLst>
          <pc:docMk/>
          <pc:sldMk cId="163135603" sldId="305"/>
        </pc:sldMkLst>
        <pc:spChg chg="mod">
          <ac:chgData name="Louise Terryn" userId="S::louise.terryn@ugent.be::d5113074-e324-4a91-9580-a75dcf8a08ea" providerId="AD" clId="Web-{DE9D139A-FF7C-6FE4-5DA5-73DCA7A0B9EF}" dt="2025-01-06T09:01:02.520" v="429" actId="14100"/>
          <ac:spMkLst>
            <pc:docMk/>
            <pc:sldMk cId="163135603" sldId="305"/>
            <ac:spMk id="7" creationId="{48698CFC-DFB1-E041-9DBB-5ACC5298262C}"/>
          </ac:spMkLst>
        </pc:spChg>
      </pc:sldChg>
      <pc:sldChg chg="addSp delSp modSp">
        <pc:chgData name="Louise Terryn" userId="S::louise.terryn@ugent.be::d5113074-e324-4a91-9580-a75dcf8a08ea" providerId="AD" clId="Web-{DE9D139A-FF7C-6FE4-5DA5-73DCA7A0B9EF}" dt="2025-01-06T11:31:30.104" v="4491" actId="20577"/>
        <pc:sldMkLst>
          <pc:docMk/>
          <pc:sldMk cId="1894820388" sldId="307"/>
        </pc:sldMkLst>
        <pc:spChg chg="mod">
          <ac:chgData name="Louise Terryn" userId="S::louise.terryn@ugent.be::d5113074-e324-4a91-9580-a75dcf8a08ea" providerId="AD" clId="Web-{DE9D139A-FF7C-6FE4-5DA5-73DCA7A0B9EF}" dt="2025-01-06T11:31:30.104" v="4491" actId="20577"/>
          <ac:spMkLst>
            <pc:docMk/>
            <pc:sldMk cId="1894820388" sldId="307"/>
            <ac:spMk id="7" creationId="{48698CFC-DFB1-E041-9DBB-5ACC5298262C}"/>
          </ac:spMkLst>
        </pc:spChg>
        <pc:picChg chg="add del">
          <ac:chgData name="Louise Terryn" userId="S::louise.terryn@ugent.be::d5113074-e324-4a91-9580-a75dcf8a08ea" providerId="AD" clId="Web-{DE9D139A-FF7C-6FE4-5DA5-73DCA7A0B9EF}" dt="2025-01-06T11:27:45.284" v="4368"/>
          <ac:picMkLst>
            <pc:docMk/>
            <pc:sldMk cId="1894820388" sldId="307"/>
            <ac:picMk id="2" creationId="{2FEE8800-B1CD-264B-FBA4-8FC87BDCF90C}"/>
          </ac:picMkLst>
        </pc:picChg>
      </pc:sldChg>
      <pc:sldChg chg="delSp modSp">
        <pc:chgData name="Louise Terryn" userId="S::louise.terryn@ugent.be::d5113074-e324-4a91-9580-a75dcf8a08ea" providerId="AD" clId="Web-{DE9D139A-FF7C-6FE4-5DA5-73DCA7A0B9EF}" dt="2025-01-06T11:32:49.950" v="4526" actId="20577"/>
        <pc:sldMkLst>
          <pc:docMk/>
          <pc:sldMk cId="1748030953" sldId="308"/>
        </pc:sldMkLst>
        <pc:spChg chg="mod">
          <ac:chgData name="Louise Terryn" userId="S::louise.terryn@ugent.be::d5113074-e324-4a91-9580-a75dcf8a08ea" providerId="AD" clId="Web-{DE9D139A-FF7C-6FE4-5DA5-73DCA7A0B9EF}" dt="2025-01-06T11:32:49.950" v="4526" actId="20577"/>
          <ac:spMkLst>
            <pc:docMk/>
            <pc:sldMk cId="1748030953" sldId="308"/>
            <ac:spMk id="7" creationId="{48698CFC-DFB1-E041-9DBB-5ACC5298262C}"/>
          </ac:spMkLst>
        </pc:spChg>
        <pc:spChg chg="mod">
          <ac:chgData name="Louise Terryn" userId="S::louise.terryn@ugent.be::d5113074-e324-4a91-9580-a75dcf8a08ea" providerId="AD" clId="Web-{DE9D139A-FF7C-6FE4-5DA5-73DCA7A0B9EF}" dt="2025-01-06T11:31:58.620" v="4509" actId="20577"/>
          <ac:spMkLst>
            <pc:docMk/>
            <pc:sldMk cId="1748030953" sldId="308"/>
            <ac:spMk id="8" creationId="{C80190E4-FAB4-6886-C93E-4B673B81D61D}"/>
          </ac:spMkLst>
        </pc:spChg>
      </pc:sldChg>
      <pc:sldChg chg="modSp">
        <pc:chgData name="Louise Terryn" userId="S::louise.terryn@ugent.be::d5113074-e324-4a91-9580-a75dcf8a08ea" providerId="AD" clId="Web-{DE9D139A-FF7C-6FE4-5DA5-73DCA7A0B9EF}" dt="2025-01-06T11:32:11.324" v="4516" actId="20577"/>
        <pc:sldMkLst>
          <pc:docMk/>
          <pc:sldMk cId="2277708730" sldId="309"/>
        </pc:sldMkLst>
        <pc:spChg chg="mod">
          <ac:chgData name="Louise Terryn" userId="S::louise.terryn@ugent.be::d5113074-e324-4a91-9580-a75dcf8a08ea" providerId="AD" clId="Web-{DE9D139A-FF7C-6FE4-5DA5-73DCA7A0B9EF}" dt="2025-01-06T11:32:11.324" v="4516" actId="20577"/>
          <ac:spMkLst>
            <pc:docMk/>
            <pc:sldMk cId="2277708730" sldId="309"/>
            <ac:spMk id="8" creationId="{C80190E4-FAB4-6886-C93E-4B673B81D61D}"/>
          </ac:spMkLst>
        </pc:spChg>
      </pc:sldChg>
      <pc:sldChg chg="modSp">
        <pc:chgData name="Louise Terryn" userId="S::louise.terryn@ugent.be::d5113074-e324-4a91-9580-a75dcf8a08ea" providerId="AD" clId="Web-{DE9D139A-FF7C-6FE4-5DA5-73DCA7A0B9EF}" dt="2025-01-06T11:32:07.745" v="4514" actId="20577"/>
        <pc:sldMkLst>
          <pc:docMk/>
          <pc:sldMk cId="2889682832" sldId="310"/>
        </pc:sldMkLst>
        <pc:spChg chg="mod">
          <ac:chgData name="Louise Terryn" userId="S::louise.terryn@ugent.be::d5113074-e324-4a91-9580-a75dcf8a08ea" providerId="AD" clId="Web-{DE9D139A-FF7C-6FE4-5DA5-73DCA7A0B9EF}" dt="2025-01-06T11:32:07.745" v="4514" actId="20577"/>
          <ac:spMkLst>
            <pc:docMk/>
            <pc:sldMk cId="2889682832" sldId="310"/>
            <ac:spMk id="8" creationId="{C80190E4-FAB4-6886-C93E-4B673B81D61D}"/>
          </ac:spMkLst>
        </pc:spChg>
      </pc:sldChg>
      <pc:sldChg chg="addSp delSp modSp mod setBg">
        <pc:chgData name="Louise Terryn" userId="S::louise.terryn@ugent.be::d5113074-e324-4a91-9580-a75dcf8a08ea" providerId="AD" clId="Web-{DE9D139A-FF7C-6FE4-5DA5-73DCA7A0B9EF}" dt="2025-01-06T11:41:54.716" v="5036" actId="14100"/>
        <pc:sldMkLst>
          <pc:docMk/>
          <pc:sldMk cId="2622517854" sldId="311"/>
        </pc:sldMkLst>
        <pc:spChg chg="mod">
          <ac:chgData name="Louise Terryn" userId="S::louise.terryn@ugent.be::d5113074-e324-4a91-9580-a75dcf8a08ea" providerId="AD" clId="Web-{DE9D139A-FF7C-6FE4-5DA5-73DCA7A0B9EF}" dt="2025-01-06T11:41:54.716" v="5036" actId="14100"/>
          <ac:spMkLst>
            <pc:docMk/>
            <pc:sldMk cId="2622517854" sldId="311"/>
            <ac:spMk id="7" creationId="{48698CFC-DFB1-E041-9DBB-5ACC5298262C}"/>
          </ac:spMkLst>
        </pc:spChg>
        <pc:spChg chg="mod">
          <ac:chgData name="Louise Terryn" userId="S::louise.terryn@ugent.be::d5113074-e324-4a91-9580-a75dcf8a08ea" providerId="AD" clId="Web-{DE9D139A-FF7C-6FE4-5DA5-73DCA7A0B9EF}" dt="2025-01-06T09:11:16.429" v="539" actId="20577"/>
          <ac:spMkLst>
            <pc:docMk/>
            <pc:sldMk cId="2622517854" sldId="311"/>
            <ac:spMk id="8" creationId="{C80190E4-FAB4-6886-C93E-4B673B81D61D}"/>
          </ac:spMkLst>
        </pc:spChg>
        <pc:spChg chg="add mod">
          <ac:chgData name="Louise Terryn" userId="S::louise.terryn@ugent.be::d5113074-e324-4a91-9580-a75dcf8a08ea" providerId="AD" clId="Web-{DE9D139A-FF7C-6FE4-5DA5-73DCA7A0B9EF}" dt="2025-01-06T09:17:03.174" v="791" actId="1076"/>
          <ac:spMkLst>
            <pc:docMk/>
            <pc:sldMk cId="2622517854" sldId="311"/>
            <ac:spMk id="12" creationId="{43EDA276-0772-DCF1-AE34-9A4ECC740980}"/>
          </ac:spMkLst>
        </pc:spChg>
        <pc:picChg chg="add mod">
          <ac:chgData name="Louise Terryn" userId="S::louise.terryn@ugent.be::d5113074-e324-4a91-9580-a75dcf8a08ea" providerId="AD" clId="Web-{DE9D139A-FF7C-6FE4-5DA5-73DCA7A0B9EF}" dt="2025-01-06T09:17:03.158" v="789" actId="1076"/>
          <ac:picMkLst>
            <pc:docMk/>
            <pc:sldMk cId="2622517854" sldId="311"/>
            <ac:picMk id="2" creationId="{61558829-91AC-C6AC-569B-FA28BA4C8906}"/>
          </ac:picMkLst>
        </pc:picChg>
        <pc:cxnChg chg="add mod">
          <ac:chgData name="Louise Terryn" userId="S::louise.terryn@ugent.be::d5113074-e324-4a91-9580-a75dcf8a08ea" providerId="AD" clId="Web-{DE9D139A-FF7C-6FE4-5DA5-73DCA7A0B9EF}" dt="2025-01-06T09:17:03.158" v="790" actId="1076"/>
          <ac:cxnSpMkLst>
            <pc:docMk/>
            <pc:sldMk cId="2622517854" sldId="311"/>
            <ac:cxnSpMk id="5" creationId="{1AA000F3-2D82-0FB9-C214-04F9589438B1}"/>
          </ac:cxnSpMkLst>
        </pc:cxnChg>
      </pc:sldChg>
      <pc:sldChg chg="modSp">
        <pc:chgData name="Louise Terryn" userId="S::louise.terryn@ugent.be::d5113074-e324-4a91-9580-a75dcf8a08ea" providerId="AD" clId="Web-{DE9D139A-FF7C-6FE4-5DA5-73DCA7A0B9EF}" dt="2025-01-06T11:32:16.933" v="4518" actId="20577"/>
        <pc:sldMkLst>
          <pc:docMk/>
          <pc:sldMk cId="2599535087" sldId="312"/>
        </pc:sldMkLst>
        <pc:spChg chg="mod">
          <ac:chgData name="Louise Terryn" userId="S::louise.terryn@ugent.be::d5113074-e324-4a91-9580-a75dcf8a08ea" providerId="AD" clId="Web-{DE9D139A-FF7C-6FE4-5DA5-73DCA7A0B9EF}" dt="2025-01-06T09:10:29.428" v="536" actId="20577"/>
          <ac:spMkLst>
            <pc:docMk/>
            <pc:sldMk cId="2599535087" sldId="312"/>
            <ac:spMk id="7" creationId="{48698CFC-DFB1-E041-9DBB-5ACC5298262C}"/>
          </ac:spMkLst>
        </pc:spChg>
        <pc:spChg chg="mod">
          <ac:chgData name="Louise Terryn" userId="S::louise.terryn@ugent.be::d5113074-e324-4a91-9580-a75dcf8a08ea" providerId="AD" clId="Web-{DE9D139A-FF7C-6FE4-5DA5-73DCA7A0B9EF}" dt="2025-01-06T11:32:16.933" v="4518" actId="20577"/>
          <ac:spMkLst>
            <pc:docMk/>
            <pc:sldMk cId="2599535087" sldId="312"/>
            <ac:spMk id="8" creationId="{C80190E4-FAB4-6886-C93E-4B673B81D61D}"/>
          </ac:spMkLst>
        </pc:spChg>
      </pc:sldChg>
      <pc:sldChg chg="modSp">
        <pc:chgData name="Louise Terryn" userId="S::louise.terryn@ugent.be::d5113074-e324-4a91-9580-a75dcf8a08ea" providerId="AD" clId="Web-{DE9D139A-FF7C-6FE4-5DA5-73DCA7A0B9EF}" dt="2025-01-06T11:21:08.851" v="4320" actId="20577"/>
        <pc:sldMkLst>
          <pc:docMk/>
          <pc:sldMk cId="1045729202" sldId="316"/>
        </pc:sldMkLst>
        <pc:spChg chg="mod">
          <ac:chgData name="Louise Terryn" userId="S::louise.terryn@ugent.be::d5113074-e324-4a91-9580-a75dcf8a08ea" providerId="AD" clId="Web-{DE9D139A-FF7C-6FE4-5DA5-73DCA7A0B9EF}" dt="2025-01-06T11:21:08.851" v="4320" actId="20577"/>
          <ac:spMkLst>
            <pc:docMk/>
            <pc:sldMk cId="1045729202" sldId="316"/>
            <ac:spMk id="7" creationId="{48698CFC-DFB1-E041-9DBB-5ACC5298262C}"/>
          </ac:spMkLst>
        </pc:spChg>
      </pc:sldChg>
      <pc:sldChg chg="modSp">
        <pc:chgData name="Louise Terryn" userId="S::louise.terryn@ugent.be::d5113074-e324-4a91-9580-a75dcf8a08ea" providerId="AD" clId="Web-{DE9D139A-FF7C-6FE4-5DA5-73DCA7A0B9EF}" dt="2025-01-06T08:52:43.850" v="91" actId="14100"/>
        <pc:sldMkLst>
          <pc:docMk/>
          <pc:sldMk cId="4259988165" sldId="317"/>
        </pc:sldMkLst>
      </pc:sldChg>
      <pc:sldChg chg="addSp modSp add replId">
        <pc:chgData name="Louise Terryn" userId="S::louise.terryn@ugent.be::d5113074-e324-4a91-9580-a75dcf8a08ea" providerId="AD" clId="Web-{DE9D139A-FF7C-6FE4-5DA5-73DCA7A0B9EF}" dt="2025-01-06T09:21:38.635" v="847" actId="20577"/>
        <pc:sldMkLst>
          <pc:docMk/>
          <pc:sldMk cId="3511418544" sldId="318"/>
        </pc:sldMkLst>
        <pc:spChg chg="mod">
          <ac:chgData name="Louise Terryn" userId="S::louise.terryn@ugent.be::d5113074-e324-4a91-9580-a75dcf8a08ea" providerId="AD" clId="Web-{DE9D139A-FF7C-6FE4-5DA5-73DCA7A0B9EF}" dt="2025-01-06T09:21:38.635" v="847" actId="20577"/>
          <ac:spMkLst>
            <pc:docMk/>
            <pc:sldMk cId="3511418544" sldId="318"/>
            <ac:spMk id="7" creationId="{48698CFC-DFB1-E041-9DBB-5ACC5298262C}"/>
          </ac:spMkLst>
        </pc:spChg>
        <pc:spChg chg="mod">
          <ac:chgData name="Louise Terryn" userId="S::louise.terryn@ugent.be::d5113074-e324-4a91-9580-a75dcf8a08ea" providerId="AD" clId="Web-{DE9D139A-FF7C-6FE4-5DA5-73DCA7A0B9EF}" dt="2025-01-06T09:18:38.927" v="796" actId="1076"/>
          <ac:spMkLst>
            <pc:docMk/>
            <pc:sldMk cId="3511418544" sldId="318"/>
            <ac:spMk id="9" creationId="{ED96BECA-8387-ED49-D5B6-679DA92D1624}"/>
          </ac:spMkLst>
        </pc:spChg>
        <pc:spChg chg="mod">
          <ac:chgData name="Louise Terryn" userId="S::louise.terryn@ugent.be::d5113074-e324-4a91-9580-a75dcf8a08ea" providerId="AD" clId="Web-{DE9D139A-FF7C-6FE4-5DA5-73DCA7A0B9EF}" dt="2025-01-06T09:18:34.598" v="795" actId="1076"/>
          <ac:spMkLst>
            <pc:docMk/>
            <pc:sldMk cId="3511418544" sldId="318"/>
            <ac:spMk id="10" creationId="{AF6A3ECB-C789-D3E4-36D6-D933D6999020}"/>
          </ac:spMkLst>
        </pc:spChg>
        <pc:spChg chg="mod">
          <ac:chgData name="Louise Terryn" userId="S::louise.terryn@ugent.be::d5113074-e324-4a91-9580-a75dcf8a08ea" providerId="AD" clId="Web-{DE9D139A-FF7C-6FE4-5DA5-73DCA7A0B9EF}" dt="2025-01-06T09:18:46.083" v="797" actId="1076"/>
          <ac:spMkLst>
            <pc:docMk/>
            <pc:sldMk cId="3511418544" sldId="318"/>
            <ac:spMk id="11" creationId="{ACF24410-E075-4168-CD3C-1ADD7F330E5D}"/>
          </ac:spMkLst>
        </pc:spChg>
        <pc:picChg chg="add mod ord">
          <ac:chgData name="Louise Terryn" userId="S::louise.terryn@ugent.be::d5113074-e324-4a91-9580-a75dcf8a08ea" providerId="AD" clId="Web-{DE9D139A-FF7C-6FE4-5DA5-73DCA7A0B9EF}" dt="2025-01-06T09:18:31.223" v="794"/>
          <ac:picMkLst>
            <pc:docMk/>
            <pc:sldMk cId="3511418544" sldId="318"/>
            <ac:picMk id="2" creationId="{3E578B8F-29C1-AB52-A53D-D5651B5D6679}"/>
          </ac:picMkLst>
        </pc:picChg>
      </pc:sldChg>
      <pc:sldChg chg="addSp delSp modSp add replId">
        <pc:chgData name="Louise Terryn" userId="S::louise.terryn@ugent.be::d5113074-e324-4a91-9580-a75dcf8a08ea" providerId="AD" clId="Web-{DE9D139A-FF7C-6FE4-5DA5-73DCA7A0B9EF}" dt="2025-01-06T11:42:20.514" v="5037" actId="20577"/>
        <pc:sldMkLst>
          <pc:docMk/>
          <pc:sldMk cId="3304617736" sldId="319"/>
        </pc:sldMkLst>
        <pc:spChg chg="mod">
          <ac:chgData name="Louise Terryn" userId="S::louise.terryn@ugent.be::d5113074-e324-4a91-9580-a75dcf8a08ea" providerId="AD" clId="Web-{DE9D139A-FF7C-6FE4-5DA5-73DCA7A0B9EF}" dt="2025-01-06T11:42:20.514" v="5037" actId="20577"/>
          <ac:spMkLst>
            <pc:docMk/>
            <pc:sldMk cId="3304617736" sldId="319"/>
            <ac:spMk id="7" creationId="{48698CFC-DFB1-E041-9DBB-5ACC5298262C}"/>
          </ac:spMkLst>
        </pc:spChg>
        <pc:spChg chg="mod">
          <ac:chgData name="Louise Terryn" userId="S::louise.terryn@ugent.be::d5113074-e324-4a91-9580-a75dcf8a08ea" providerId="AD" clId="Web-{DE9D139A-FF7C-6FE4-5DA5-73DCA7A0B9EF}" dt="2025-01-06T09:26:01.987" v="924" actId="1076"/>
          <ac:spMkLst>
            <pc:docMk/>
            <pc:sldMk cId="3304617736" sldId="319"/>
            <ac:spMk id="9" creationId="{ED96BECA-8387-ED49-D5B6-679DA92D1624}"/>
          </ac:spMkLst>
        </pc:spChg>
        <pc:spChg chg="mod">
          <ac:chgData name="Louise Terryn" userId="S::louise.terryn@ugent.be::d5113074-e324-4a91-9580-a75dcf8a08ea" providerId="AD" clId="Web-{DE9D139A-FF7C-6FE4-5DA5-73DCA7A0B9EF}" dt="2025-01-06T09:25:53.924" v="923" actId="1076"/>
          <ac:spMkLst>
            <pc:docMk/>
            <pc:sldMk cId="3304617736" sldId="319"/>
            <ac:spMk id="10" creationId="{AF6A3ECB-C789-D3E4-36D6-D933D6999020}"/>
          </ac:spMkLst>
        </pc:spChg>
        <pc:spChg chg="mod">
          <ac:chgData name="Louise Terryn" userId="S::louise.terryn@ugent.be::d5113074-e324-4a91-9580-a75dcf8a08ea" providerId="AD" clId="Web-{DE9D139A-FF7C-6FE4-5DA5-73DCA7A0B9EF}" dt="2025-01-06T09:30:13.713" v="1167" actId="1076"/>
          <ac:spMkLst>
            <pc:docMk/>
            <pc:sldMk cId="3304617736" sldId="319"/>
            <ac:spMk id="11" creationId="{ACF24410-E075-4168-CD3C-1ADD7F330E5D}"/>
          </ac:spMkLst>
        </pc:spChg>
        <pc:picChg chg="add mod ord">
          <ac:chgData name="Louise Terryn" userId="S::louise.terryn@ugent.be::d5113074-e324-4a91-9580-a75dcf8a08ea" providerId="AD" clId="Web-{DE9D139A-FF7C-6FE4-5DA5-73DCA7A0B9EF}" dt="2025-01-06T09:25:45.064" v="922"/>
          <ac:picMkLst>
            <pc:docMk/>
            <pc:sldMk cId="3304617736" sldId="319"/>
            <ac:picMk id="6" creationId="{2B9EC409-90ED-9E25-220C-2190F0025AAB}"/>
          </ac:picMkLst>
        </pc:picChg>
      </pc:sldChg>
      <pc:sldChg chg="addSp delSp modSp add replId">
        <pc:chgData name="Louise Terryn" userId="S::louise.terryn@ugent.be::d5113074-e324-4a91-9580-a75dcf8a08ea" providerId="AD" clId="Web-{DE9D139A-FF7C-6FE4-5DA5-73DCA7A0B9EF}" dt="2025-01-06T09:37:38.351" v="1419"/>
        <pc:sldMkLst>
          <pc:docMk/>
          <pc:sldMk cId="3839459098" sldId="320"/>
        </pc:sldMkLst>
        <pc:spChg chg="mod">
          <ac:chgData name="Louise Terryn" userId="S::louise.terryn@ugent.be::d5113074-e324-4a91-9580-a75dcf8a08ea" providerId="AD" clId="Web-{DE9D139A-FF7C-6FE4-5DA5-73DCA7A0B9EF}" dt="2025-01-06T09:33:36.219" v="1317" actId="20577"/>
          <ac:spMkLst>
            <pc:docMk/>
            <pc:sldMk cId="3839459098" sldId="320"/>
            <ac:spMk id="7" creationId="{48698CFC-DFB1-E041-9DBB-5ACC5298262C}"/>
          </ac:spMkLst>
        </pc:spChg>
        <pc:spChg chg="mod">
          <ac:chgData name="Louise Terryn" userId="S::louise.terryn@ugent.be::d5113074-e324-4a91-9580-a75dcf8a08ea" providerId="AD" clId="Web-{DE9D139A-FF7C-6FE4-5DA5-73DCA7A0B9EF}" dt="2025-01-06T09:34:36.752" v="1330" actId="1076"/>
          <ac:spMkLst>
            <pc:docMk/>
            <pc:sldMk cId="3839459098" sldId="320"/>
            <ac:spMk id="10" creationId="{AF6A3ECB-C789-D3E4-36D6-D933D6999020}"/>
          </ac:spMkLst>
        </pc:spChg>
        <pc:picChg chg="add mod">
          <ac:chgData name="Louise Terryn" userId="S::louise.terryn@ugent.be::d5113074-e324-4a91-9580-a75dcf8a08ea" providerId="AD" clId="Web-{DE9D139A-FF7C-6FE4-5DA5-73DCA7A0B9EF}" dt="2025-01-06T09:33:44.672" v="1320" actId="1076"/>
          <ac:picMkLst>
            <pc:docMk/>
            <pc:sldMk cId="3839459098" sldId="320"/>
            <ac:picMk id="2" creationId="{460E84D2-98B9-6BCD-CE2E-BCA203BA1348}"/>
          </ac:picMkLst>
        </pc:picChg>
        <pc:picChg chg="add mod ord">
          <ac:chgData name="Louise Terryn" userId="S::louise.terryn@ugent.be::d5113074-e324-4a91-9580-a75dcf8a08ea" providerId="AD" clId="Web-{DE9D139A-FF7C-6FE4-5DA5-73DCA7A0B9EF}" dt="2025-01-06T09:37:38.351" v="1419"/>
          <ac:picMkLst>
            <pc:docMk/>
            <pc:sldMk cId="3839459098" sldId="320"/>
            <ac:picMk id="6" creationId="{EF55CFEE-EFE3-D6EF-ECAB-D2186D5147E0}"/>
          </ac:picMkLst>
        </pc:picChg>
      </pc:sldChg>
      <pc:sldChg chg="addSp delSp modSp add replId">
        <pc:chgData name="Louise Terryn" userId="S::louise.terryn@ugent.be::d5113074-e324-4a91-9580-a75dcf8a08ea" providerId="AD" clId="Web-{DE9D139A-FF7C-6FE4-5DA5-73DCA7A0B9EF}" dt="2025-01-06T09:36:42.130" v="1413"/>
        <pc:sldMkLst>
          <pc:docMk/>
          <pc:sldMk cId="3302207895" sldId="321"/>
        </pc:sldMkLst>
        <pc:spChg chg="mod">
          <ac:chgData name="Louise Terryn" userId="S::louise.terryn@ugent.be::d5113074-e324-4a91-9580-a75dcf8a08ea" providerId="AD" clId="Web-{DE9D139A-FF7C-6FE4-5DA5-73DCA7A0B9EF}" dt="2025-01-06T09:35:46.394" v="1405" actId="20577"/>
          <ac:spMkLst>
            <pc:docMk/>
            <pc:sldMk cId="3302207895" sldId="321"/>
            <ac:spMk id="7" creationId="{48698CFC-DFB1-E041-9DBB-5ACC5298262C}"/>
          </ac:spMkLst>
        </pc:spChg>
        <pc:spChg chg="mod">
          <ac:chgData name="Louise Terryn" userId="S::louise.terryn@ugent.be::d5113074-e324-4a91-9580-a75dcf8a08ea" providerId="AD" clId="Web-{DE9D139A-FF7C-6FE4-5DA5-73DCA7A0B9EF}" dt="2025-01-06T09:36:39.068" v="1412" actId="1076"/>
          <ac:spMkLst>
            <pc:docMk/>
            <pc:sldMk cId="3302207895" sldId="321"/>
            <ac:spMk id="9" creationId="{ED96BECA-8387-ED49-D5B6-679DA92D1624}"/>
          </ac:spMkLst>
        </pc:spChg>
        <pc:spChg chg="mod">
          <ac:chgData name="Louise Terryn" userId="S::louise.terryn@ugent.be::d5113074-e324-4a91-9580-a75dcf8a08ea" providerId="AD" clId="Web-{DE9D139A-FF7C-6FE4-5DA5-73DCA7A0B9EF}" dt="2025-01-06T09:36:35.318" v="1411" actId="1076"/>
          <ac:spMkLst>
            <pc:docMk/>
            <pc:sldMk cId="3302207895" sldId="321"/>
            <ac:spMk id="10" creationId="{AF6A3ECB-C789-D3E4-36D6-D933D6999020}"/>
          </ac:spMkLst>
        </pc:spChg>
        <pc:picChg chg="add mod ord">
          <ac:chgData name="Louise Terryn" userId="S::louise.terryn@ugent.be::d5113074-e324-4a91-9580-a75dcf8a08ea" providerId="AD" clId="Web-{DE9D139A-FF7C-6FE4-5DA5-73DCA7A0B9EF}" dt="2025-01-06T09:36:25.724" v="1409"/>
          <ac:picMkLst>
            <pc:docMk/>
            <pc:sldMk cId="3302207895" sldId="321"/>
            <ac:picMk id="6" creationId="{23390507-0FAF-79E2-D13C-1D94F357DF40}"/>
          </ac:picMkLst>
        </pc:picChg>
      </pc:sldChg>
      <pc:sldChg chg="addSp delSp modSp add replId">
        <pc:chgData name="Louise Terryn" userId="S::louise.terryn@ugent.be::d5113074-e324-4a91-9580-a75dcf8a08ea" providerId="AD" clId="Web-{DE9D139A-FF7C-6FE4-5DA5-73DCA7A0B9EF}" dt="2025-01-06T09:53:30.691" v="1735" actId="20577"/>
        <pc:sldMkLst>
          <pc:docMk/>
          <pc:sldMk cId="3205258978" sldId="322"/>
        </pc:sldMkLst>
        <pc:spChg chg="mod">
          <ac:chgData name="Louise Terryn" userId="S::louise.terryn@ugent.be::d5113074-e324-4a91-9580-a75dcf8a08ea" providerId="AD" clId="Web-{DE9D139A-FF7C-6FE4-5DA5-73DCA7A0B9EF}" dt="2025-01-06T09:53:30.691" v="1735" actId="20577"/>
          <ac:spMkLst>
            <pc:docMk/>
            <pc:sldMk cId="3205258978" sldId="322"/>
            <ac:spMk id="7" creationId="{48698CFC-DFB1-E041-9DBB-5ACC5298262C}"/>
          </ac:spMkLst>
        </pc:spChg>
        <pc:spChg chg="mod">
          <ac:chgData name="Louise Terryn" userId="S::louise.terryn@ugent.be::d5113074-e324-4a91-9580-a75dcf8a08ea" providerId="AD" clId="Web-{DE9D139A-FF7C-6FE4-5DA5-73DCA7A0B9EF}" dt="2025-01-06T09:40:34.700" v="1495" actId="1076"/>
          <ac:spMkLst>
            <pc:docMk/>
            <pc:sldMk cId="3205258978" sldId="322"/>
            <ac:spMk id="9" creationId="{ED96BECA-8387-ED49-D5B6-679DA92D1624}"/>
          </ac:spMkLst>
        </pc:spChg>
        <pc:spChg chg="mod">
          <ac:chgData name="Louise Terryn" userId="S::louise.terryn@ugent.be::d5113074-e324-4a91-9580-a75dcf8a08ea" providerId="AD" clId="Web-{DE9D139A-FF7C-6FE4-5DA5-73DCA7A0B9EF}" dt="2025-01-06T09:39:13.025" v="1430" actId="1076"/>
          <ac:spMkLst>
            <pc:docMk/>
            <pc:sldMk cId="3205258978" sldId="322"/>
            <ac:spMk id="10" creationId="{AF6A3ECB-C789-D3E4-36D6-D933D6999020}"/>
          </ac:spMkLst>
        </pc:spChg>
        <pc:picChg chg="add mod ord">
          <ac:chgData name="Louise Terryn" userId="S::louise.terryn@ugent.be::d5113074-e324-4a91-9580-a75dcf8a08ea" providerId="AD" clId="Web-{DE9D139A-FF7C-6FE4-5DA5-73DCA7A0B9EF}" dt="2025-01-06T09:38:46.681" v="1425" actId="1076"/>
          <ac:picMkLst>
            <pc:docMk/>
            <pc:sldMk cId="3205258978" sldId="322"/>
            <ac:picMk id="2" creationId="{A5177E18-F2A1-7AF8-9A70-F90288F161B4}"/>
          </ac:picMkLst>
        </pc:picChg>
      </pc:sldChg>
      <pc:sldChg chg="add del replId">
        <pc:chgData name="Louise Terryn" userId="S::louise.terryn@ugent.be::d5113074-e324-4a91-9580-a75dcf8a08ea" providerId="AD" clId="Web-{DE9D139A-FF7C-6FE4-5DA5-73DCA7A0B9EF}" dt="2025-01-06T09:53:57.036" v="1737"/>
        <pc:sldMkLst>
          <pc:docMk/>
          <pc:sldMk cId="1381543399" sldId="323"/>
        </pc:sldMkLst>
      </pc:sldChg>
      <pc:sldChg chg="addSp delSp modSp add replId">
        <pc:chgData name="Louise Terryn" userId="S::louise.terryn@ugent.be::d5113074-e324-4a91-9580-a75dcf8a08ea" providerId="AD" clId="Web-{DE9D139A-FF7C-6FE4-5DA5-73DCA7A0B9EF}" dt="2025-01-06T09:52:10.314" v="1617"/>
        <pc:sldMkLst>
          <pc:docMk/>
          <pc:sldMk cId="3155288808" sldId="324"/>
        </pc:sldMkLst>
        <pc:picChg chg="add mod ord">
          <ac:chgData name="Louise Terryn" userId="S::louise.terryn@ugent.be::d5113074-e324-4a91-9580-a75dcf8a08ea" providerId="AD" clId="Web-{DE9D139A-FF7C-6FE4-5DA5-73DCA7A0B9EF}" dt="2025-01-06T09:52:03.158" v="1615"/>
          <ac:picMkLst>
            <pc:docMk/>
            <pc:sldMk cId="3155288808" sldId="324"/>
            <ac:picMk id="6" creationId="{A0FC2E68-AF01-F454-2D8A-17934F3FAFE3}"/>
          </ac:picMkLst>
        </pc:picChg>
      </pc:sldChg>
      <pc:sldChg chg="addSp delSp modSp add ord replId">
        <pc:chgData name="Louise Terryn" userId="S::louise.terryn@ugent.be::d5113074-e324-4a91-9580-a75dcf8a08ea" providerId="AD" clId="Web-{DE9D139A-FF7C-6FE4-5DA5-73DCA7A0B9EF}" dt="2025-01-06T10:35:30.471" v="2749" actId="20577"/>
        <pc:sldMkLst>
          <pc:docMk/>
          <pc:sldMk cId="2915302131" sldId="325"/>
        </pc:sldMkLst>
        <pc:spChg chg="add mod">
          <ac:chgData name="Louise Terryn" userId="S::louise.terryn@ugent.be::d5113074-e324-4a91-9580-a75dcf8a08ea" providerId="AD" clId="Web-{DE9D139A-FF7C-6FE4-5DA5-73DCA7A0B9EF}" dt="2025-01-06T09:56:10.587" v="1815" actId="14100"/>
          <ac:spMkLst>
            <pc:docMk/>
            <pc:sldMk cId="2915302131" sldId="325"/>
            <ac:spMk id="6" creationId="{58EA2925-7A93-5CDD-015B-07906CA51EB4}"/>
          </ac:spMkLst>
        </pc:spChg>
        <pc:spChg chg="mod">
          <ac:chgData name="Louise Terryn" userId="S::louise.terryn@ugent.be::d5113074-e324-4a91-9580-a75dcf8a08ea" providerId="AD" clId="Web-{DE9D139A-FF7C-6FE4-5DA5-73DCA7A0B9EF}" dt="2025-01-06T10:35:30.471" v="2749" actId="20577"/>
          <ac:spMkLst>
            <pc:docMk/>
            <pc:sldMk cId="2915302131" sldId="325"/>
            <ac:spMk id="7" creationId="{48698CFC-DFB1-E041-9DBB-5ACC5298262C}"/>
          </ac:spMkLst>
        </pc:spChg>
        <pc:spChg chg="mod">
          <ac:chgData name="Louise Terryn" userId="S::louise.terryn@ugent.be::d5113074-e324-4a91-9580-a75dcf8a08ea" providerId="AD" clId="Web-{DE9D139A-FF7C-6FE4-5DA5-73DCA7A0B9EF}" dt="2025-01-06T09:55:21.804" v="1802" actId="14100"/>
          <ac:spMkLst>
            <pc:docMk/>
            <pc:sldMk cId="2915302131" sldId="325"/>
            <ac:spMk id="9" creationId="{ED96BECA-8387-ED49-D5B6-679DA92D1624}"/>
          </ac:spMkLst>
        </pc:spChg>
        <pc:picChg chg="add mod">
          <ac:chgData name="Louise Terryn" userId="S::louise.terryn@ugent.be::d5113074-e324-4a91-9580-a75dcf8a08ea" providerId="AD" clId="Web-{DE9D139A-FF7C-6FE4-5DA5-73DCA7A0B9EF}" dt="2025-01-06T10:35:12.564" v="2718" actId="1076"/>
          <ac:picMkLst>
            <pc:docMk/>
            <pc:sldMk cId="2915302131" sldId="325"/>
            <ac:picMk id="12" creationId="{3D10AC0C-5542-2B78-506A-C6369A068E86}"/>
          </ac:picMkLst>
        </pc:picChg>
        <pc:picChg chg="add mod">
          <ac:chgData name="Louise Terryn" userId="S::louise.terryn@ugent.be::d5113074-e324-4a91-9580-a75dcf8a08ea" providerId="AD" clId="Web-{DE9D139A-FF7C-6FE4-5DA5-73DCA7A0B9EF}" dt="2025-01-06T10:35:12.579" v="2720" actId="1076"/>
          <ac:picMkLst>
            <pc:docMk/>
            <pc:sldMk cId="2915302131" sldId="325"/>
            <ac:picMk id="14" creationId="{30E9E335-5AFC-3B17-5198-FF53B9673163}"/>
          </ac:picMkLst>
        </pc:picChg>
        <pc:cxnChg chg="add mod">
          <ac:chgData name="Louise Terryn" userId="S::louise.terryn@ugent.be::d5113074-e324-4a91-9580-a75dcf8a08ea" providerId="AD" clId="Web-{DE9D139A-FF7C-6FE4-5DA5-73DCA7A0B9EF}" dt="2025-01-06T10:35:12.579" v="2719" actId="1076"/>
          <ac:cxnSpMkLst>
            <pc:docMk/>
            <pc:sldMk cId="2915302131" sldId="325"/>
            <ac:cxnSpMk id="16" creationId="{88A88052-C7DC-B869-F23E-60C29129D6F6}"/>
          </ac:cxnSpMkLst>
        </pc:cxnChg>
      </pc:sldChg>
      <pc:sldChg chg="addSp delSp modSp add replId">
        <pc:chgData name="Louise Terryn" userId="S::louise.terryn@ugent.be::d5113074-e324-4a91-9580-a75dcf8a08ea" providerId="AD" clId="Web-{DE9D139A-FF7C-6FE4-5DA5-73DCA7A0B9EF}" dt="2025-01-06T10:20:18.052" v="2140" actId="20577"/>
        <pc:sldMkLst>
          <pc:docMk/>
          <pc:sldMk cId="135258543" sldId="326"/>
        </pc:sldMkLst>
        <pc:spChg chg="mod">
          <ac:chgData name="Louise Terryn" userId="S::louise.terryn@ugent.be::d5113074-e324-4a91-9580-a75dcf8a08ea" providerId="AD" clId="Web-{DE9D139A-FF7C-6FE4-5DA5-73DCA7A0B9EF}" dt="2025-01-06T10:20:18.052" v="2140" actId="20577"/>
          <ac:spMkLst>
            <pc:docMk/>
            <pc:sldMk cId="135258543" sldId="326"/>
            <ac:spMk id="7" creationId="{48698CFC-DFB1-E041-9DBB-5ACC5298262C}"/>
          </ac:spMkLst>
        </pc:spChg>
        <pc:spChg chg="add mod">
          <ac:chgData name="Louise Terryn" userId="S::louise.terryn@ugent.be::d5113074-e324-4a91-9580-a75dcf8a08ea" providerId="AD" clId="Web-{DE9D139A-FF7C-6FE4-5DA5-73DCA7A0B9EF}" dt="2025-01-06T10:13:23.727" v="1919" actId="1076"/>
          <ac:spMkLst>
            <pc:docMk/>
            <pc:sldMk cId="135258543" sldId="326"/>
            <ac:spMk id="13" creationId="{74C2423E-E72C-FC57-64D0-17543489D57C}"/>
          </ac:spMkLst>
        </pc:spChg>
        <pc:spChg chg="add mod">
          <ac:chgData name="Louise Terryn" userId="S::louise.terryn@ugent.be::d5113074-e324-4a91-9580-a75dcf8a08ea" providerId="AD" clId="Web-{DE9D139A-FF7C-6FE4-5DA5-73DCA7A0B9EF}" dt="2025-01-06T10:16:09.013" v="2042" actId="20577"/>
          <ac:spMkLst>
            <pc:docMk/>
            <pc:sldMk cId="135258543" sldId="326"/>
            <ac:spMk id="14" creationId="{576E2396-E0DC-D26A-02D3-13DD0969CF59}"/>
          </ac:spMkLst>
        </pc:spChg>
        <pc:picChg chg="add mod">
          <ac:chgData name="Louise Terryn" userId="S::louise.terryn@ugent.be::d5113074-e324-4a91-9580-a75dcf8a08ea" providerId="AD" clId="Web-{DE9D139A-FF7C-6FE4-5DA5-73DCA7A0B9EF}" dt="2025-01-06T10:16:55.546" v="2095" actId="1076"/>
          <ac:picMkLst>
            <pc:docMk/>
            <pc:sldMk cId="135258543" sldId="326"/>
            <ac:picMk id="5" creationId="{BF580014-DD26-3871-8F71-E2C0E11EAC78}"/>
          </ac:picMkLst>
        </pc:picChg>
        <pc:picChg chg="add mod">
          <ac:chgData name="Louise Terryn" userId="S::louise.terryn@ugent.be::d5113074-e324-4a91-9580-a75dcf8a08ea" providerId="AD" clId="Web-{DE9D139A-FF7C-6FE4-5DA5-73DCA7A0B9EF}" dt="2025-01-06T10:16:55.546" v="2096" actId="1076"/>
          <ac:picMkLst>
            <pc:docMk/>
            <pc:sldMk cId="135258543" sldId="326"/>
            <ac:picMk id="10" creationId="{618B6E34-2511-7C36-8D9D-42D4478A802E}"/>
          </ac:picMkLst>
        </pc:picChg>
        <pc:picChg chg="add mod ord">
          <ac:chgData name="Louise Terryn" userId="S::louise.terryn@ugent.be::d5113074-e324-4a91-9580-a75dcf8a08ea" providerId="AD" clId="Web-{DE9D139A-FF7C-6FE4-5DA5-73DCA7A0B9EF}" dt="2025-01-06T10:12:58.507" v="1915" actId="1076"/>
          <ac:picMkLst>
            <pc:docMk/>
            <pc:sldMk cId="135258543" sldId="326"/>
            <ac:picMk id="11" creationId="{68044328-CF99-46B6-FBAE-665C7D87331E}"/>
          </ac:picMkLst>
        </pc:picChg>
        <pc:cxnChg chg="add mod">
          <ac:chgData name="Louise Terryn" userId="S::louise.terryn@ugent.be::d5113074-e324-4a91-9580-a75dcf8a08ea" providerId="AD" clId="Web-{DE9D139A-FF7C-6FE4-5DA5-73DCA7A0B9EF}" dt="2025-01-06T10:17:32.266" v="2110" actId="1076"/>
          <ac:cxnSpMkLst>
            <pc:docMk/>
            <pc:sldMk cId="135258543" sldId="326"/>
            <ac:cxnSpMk id="15" creationId="{BED63ED9-F762-1999-3A9F-79FDACD7B8AB}"/>
          </ac:cxnSpMkLst>
        </pc:cxnChg>
      </pc:sldChg>
      <pc:sldChg chg="addSp delSp modSp add replId">
        <pc:chgData name="Louise Terryn" userId="S::louise.terryn@ugent.be::d5113074-e324-4a91-9580-a75dcf8a08ea" providerId="AD" clId="Web-{DE9D139A-FF7C-6FE4-5DA5-73DCA7A0B9EF}" dt="2025-01-06T11:11:32.271" v="4049" actId="20577"/>
        <pc:sldMkLst>
          <pc:docMk/>
          <pc:sldMk cId="2802482324" sldId="327"/>
        </pc:sldMkLst>
        <pc:spChg chg="mod">
          <ac:chgData name="Louise Terryn" userId="S::louise.terryn@ugent.be::d5113074-e324-4a91-9580-a75dcf8a08ea" providerId="AD" clId="Web-{DE9D139A-FF7C-6FE4-5DA5-73DCA7A0B9EF}" dt="2025-01-06T11:11:32.271" v="4049" actId="20577"/>
          <ac:spMkLst>
            <pc:docMk/>
            <pc:sldMk cId="2802482324" sldId="327"/>
            <ac:spMk id="7" creationId="{48698CFC-DFB1-E041-9DBB-5ACC5298262C}"/>
          </ac:spMkLst>
        </pc:spChg>
        <pc:spChg chg="mod">
          <ac:chgData name="Louise Terryn" userId="S::louise.terryn@ugent.be::d5113074-e324-4a91-9580-a75dcf8a08ea" providerId="AD" clId="Web-{DE9D139A-FF7C-6FE4-5DA5-73DCA7A0B9EF}" dt="2025-01-06T10:35:39.252" v="2750" actId="14100"/>
          <ac:spMkLst>
            <pc:docMk/>
            <pc:sldMk cId="2802482324" sldId="327"/>
            <ac:spMk id="13" creationId="{74C2423E-E72C-FC57-64D0-17543489D57C}"/>
          </ac:spMkLst>
        </pc:spChg>
        <pc:spChg chg="mod">
          <ac:chgData name="Louise Terryn" userId="S::louise.terryn@ugent.be::d5113074-e324-4a91-9580-a75dcf8a08ea" providerId="AD" clId="Web-{DE9D139A-FF7C-6FE4-5DA5-73DCA7A0B9EF}" dt="2025-01-06T10:27:55.254" v="2402" actId="14100"/>
          <ac:spMkLst>
            <pc:docMk/>
            <pc:sldMk cId="2802482324" sldId="327"/>
            <ac:spMk id="14" creationId="{576E2396-E0DC-D26A-02D3-13DD0969CF59}"/>
          </ac:spMkLst>
        </pc:spChg>
        <pc:picChg chg="add mod ord">
          <ac:chgData name="Louise Terryn" userId="S::louise.terryn@ugent.be::d5113074-e324-4a91-9580-a75dcf8a08ea" providerId="AD" clId="Web-{DE9D139A-FF7C-6FE4-5DA5-73DCA7A0B9EF}" dt="2025-01-06T10:24:01.403" v="2264" actId="1076"/>
          <ac:picMkLst>
            <pc:docMk/>
            <pc:sldMk cId="2802482324" sldId="327"/>
            <ac:picMk id="6" creationId="{C142FCE5-5896-2BCE-7D9D-F15ACB311386}"/>
          </ac:picMkLst>
        </pc:picChg>
      </pc:sldChg>
      <pc:sldChg chg="addSp delSp modSp add replId">
        <pc:chgData name="Louise Terryn" userId="S::louise.terryn@ugent.be::d5113074-e324-4a91-9580-a75dcf8a08ea" providerId="AD" clId="Web-{DE9D139A-FF7C-6FE4-5DA5-73DCA7A0B9EF}" dt="2025-01-06T10:31:35.057" v="2598" actId="20577"/>
        <pc:sldMkLst>
          <pc:docMk/>
          <pc:sldMk cId="2996648211" sldId="328"/>
        </pc:sldMkLst>
        <pc:spChg chg="mod">
          <ac:chgData name="Louise Terryn" userId="S::louise.terryn@ugent.be::d5113074-e324-4a91-9580-a75dcf8a08ea" providerId="AD" clId="Web-{DE9D139A-FF7C-6FE4-5DA5-73DCA7A0B9EF}" dt="2025-01-06T10:31:35.057" v="2598" actId="20577"/>
          <ac:spMkLst>
            <pc:docMk/>
            <pc:sldMk cId="2996648211" sldId="328"/>
            <ac:spMk id="7" creationId="{48698CFC-DFB1-E041-9DBB-5ACC5298262C}"/>
          </ac:spMkLst>
        </pc:spChg>
        <pc:spChg chg="add mod">
          <ac:chgData name="Louise Terryn" userId="S::louise.terryn@ugent.be::d5113074-e324-4a91-9580-a75dcf8a08ea" providerId="AD" clId="Web-{DE9D139A-FF7C-6FE4-5DA5-73DCA7A0B9EF}" dt="2025-01-06T10:27:45.613" v="2400" actId="20577"/>
          <ac:spMkLst>
            <pc:docMk/>
            <pc:sldMk cId="2996648211" sldId="328"/>
            <ac:spMk id="10" creationId="{5FFA0834-2F81-3494-1135-8F015A28EE2C}"/>
          </ac:spMkLst>
        </pc:spChg>
        <pc:spChg chg="add mod">
          <ac:chgData name="Louise Terryn" userId="S::louise.terryn@ugent.be::d5113074-e324-4a91-9580-a75dcf8a08ea" providerId="AD" clId="Web-{DE9D139A-FF7C-6FE4-5DA5-73DCA7A0B9EF}" dt="2025-01-06T10:27:41.441" v="2398" actId="20577"/>
          <ac:spMkLst>
            <pc:docMk/>
            <pc:sldMk cId="2996648211" sldId="328"/>
            <ac:spMk id="12" creationId="{8AE2159B-38BA-5B77-211E-3CC9932C7A13}"/>
          </ac:spMkLst>
        </pc:spChg>
        <pc:spChg chg="add mod">
          <ac:chgData name="Louise Terryn" userId="S::louise.terryn@ugent.be::d5113074-e324-4a91-9580-a75dcf8a08ea" providerId="AD" clId="Web-{DE9D139A-FF7C-6FE4-5DA5-73DCA7A0B9EF}" dt="2025-01-06T10:28:18.254" v="2409" actId="1076"/>
          <ac:spMkLst>
            <pc:docMk/>
            <pc:sldMk cId="2996648211" sldId="328"/>
            <ac:spMk id="18" creationId="{7EF18811-3531-7B93-B8E3-4AA4A66F39CA}"/>
          </ac:spMkLst>
        </pc:spChg>
        <pc:spChg chg="add mod">
          <ac:chgData name="Louise Terryn" userId="S::louise.terryn@ugent.be::d5113074-e324-4a91-9580-a75dcf8a08ea" providerId="AD" clId="Web-{DE9D139A-FF7C-6FE4-5DA5-73DCA7A0B9EF}" dt="2025-01-06T10:30:33.586" v="2580" actId="20577"/>
          <ac:spMkLst>
            <pc:docMk/>
            <pc:sldMk cId="2996648211" sldId="328"/>
            <ac:spMk id="19" creationId="{7F9CD1B2-F107-5DD4-EDE5-CA9C83DD7523}"/>
          </ac:spMkLst>
        </pc:spChg>
        <pc:spChg chg="add mod">
          <ac:chgData name="Louise Terryn" userId="S::louise.terryn@ugent.be::d5113074-e324-4a91-9580-a75dcf8a08ea" providerId="AD" clId="Web-{DE9D139A-FF7C-6FE4-5DA5-73DCA7A0B9EF}" dt="2025-01-06T10:30:57.868" v="2588" actId="1076"/>
          <ac:spMkLst>
            <pc:docMk/>
            <pc:sldMk cId="2996648211" sldId="328"/>
            <ac:spMk id="21" creationId="{94901CA5-D2AD-8877-C608-B5BB2737589C}"/>
          </ac:spMkLst>
        </pc:spChg>
        <pc:picChg chg="add mod ord">
          <ac:chgData name="Louise Terryn" userId="S::louise.terryn@ugent.be::d5113074-e324-4a91-9580-a75dcf8a08ea" providerId="AD" clId="Web-{DE9D139A-FF7C-6FE4-5DA5-73DCA7A0B9EF}" dt="2025-01-06T10:30:51.071" v="2587" actId="1076"/>
          <ac:picMkLst>
            <pc:docMk/>
            <pc:sldMk cId="2996648211" sldId="328"/>
            <ac:picMk id="5" creationId="{87FE0FC7-8167-4C4A-7051-A43B13AE202E}"/>
          </ac:picMkLst>
        </pc:picChg>
      </pc:sldChg>
      <pc:sldChg chg="addSp delSp modSp add mod ord replId setBg">
        <pc:chgData name="Louise Terryn" userId="S::louise.terryn@ugent.be::d5113074-e324-4a91-9580-a75dcf8a08ea" providerId="AD" clId="Web-{DE9D139A-FF7C-6FE4-5DA5-73DCA7A0B9EF}" dt="2025-01-06T10:46:19.241" v="3020" actId="20577"/>
        <pc:sldMkLst>
          <pc:docMk/>
          <pc:sldMk cId="2308615750" sldId="329"/>
        </pc:sldMkLst>
        <pc:spChg chg="add mod">
          <ac:chgData name="Louise Terryn" userId="S::louise.terryn@ugent.be::d5113074-e324-4a91-9580-a75dcf8a08ea" providerId="AD" clId="Web-{DE9D139A-FF7C-6FE4-5DA5-73DCA7A0B9EF}" dt="2025-01-06T10:46:19.241" v="3020" actId="20577"/>
          <ac:spMkLst>
            <pc:docMk/>
            <pc:sldMk cId="2308615750" sldId="329"/>
            <ac:spMk id="5" creationId="{0ACE98C1-FA9C-9301-67C0-0AD02DC4B24B}"/>
          </ac:spMkLst>
        </pc:spChg>
        <pc:spChg chg="mod">
          <ac:chgData name="Louise Terryn" userId="S::louise.terryn@ugent.be::d5113074-e324-4a91-9580-a75dcf8a08ea" providerId="AD" clId="Web-{DE9D139A-FF7C-6FE4-5DA5-73DCA7A0B9EF}" dt="2025-01-06T10:37:03.911" v="2760" actId="20577"/>
          <ac:spMkLst>
            <pc:docMk/>
            <pc:sldMk cId="2308615750" sldId="329"/>
            <ac:spMk id="7" creationId="{48698CFC-DFB1-E041-9DBB-5ACC5298262C}"/>
          </ac:spMkLst>
        </pc:spChg>
        <pc:spChg chg="mod">
          <ac:chgData name="Louise Terryn" userId="S::louise.terryn@ugent.be::d5113074-e324-4a91-9580-a75dcf8a08ea" providerId="AD" clId="Web-{DE9D139A-FF7C-6FE4-5DA5-73DCA7A0B9EF}" dt="2025-01-06T10:37:59.303" v="2779" actId="14100"/>
          <ac:spMkLst>
            <pc:docMk/>
            <pc:sldMk cId="2308615750" sldId="329"/>
            <ac:spMk id="8" creationId="{C80190E4-FAB4-6886-C93E-4B673B81D61D}"/>
          </ac:spMkLst>
        </pc:spChg>
      </pc:sldChg>
      <pc:sldChg chg="addSp delSp modSp add ord replId">
        <pc:chgData name="Louise Terryn" userId="S::louise.terryn@ugent.be::d5113074-e324-4a91-9580-a75dcf8a08ea" providerId="AD" clId="Web-{DE9D139A-FF7C-6FE4-5DA5-73DCA7A0B9EF}" dt="2025-01-06T10:52:09.517" v="3247" actId="1076"/>
        <pc:sldMkLst>
          <pc:docMk/>
          <pc:sldMk cId="3600054306" sldId="330"/>
        </pc:sldMkLst>
        <pc:spChg chg="mod">
          <ac:chgData name="Louise Terryn" userId="S::louise.terryn@ugent.be::d5113074-e324-4a91-9580-a75dcf8a08ea" providerId="AD" clId="Web-{DE9D139A-FF7C-6FE4-5DA5-73DCA7A0B9EF}" dt="2025-01-06T10:50:28.826" v="3228" actId="20577"/>
          <ac:spMkLst>
            <pc:docMk/>
            <pc:sldMk cId="3600054306" sldId="330"/>
            <ac:spMk id="7" creationId="{48698CFC-DFB1-E041-9DBB-5ACC5298262C}"/>
          </ac:spMkLst>
        </pc:spChg>
        <pc:spChg chg="add mod">
          <ac:chgData name="Louise Terryn" userId="S::louise.terryn@ugent.be::d5113074-e324-4a91-9580-a75dcf8a08ea" providerId="AD" clId="Web-{DE9D139A-FF7C-6FE4-5DA5-73DCA7A0B9EF}" dt="2025-01-06T10:52:09.517" v="3247" actId="1076"/>
          <ac:spMkLst>
            <pc:docMk/>
            <pc:sldMk cId="3600054306" sldId="330"/>
            <ac:spMk id="10" creationId="{7CEFEC61-0A5F-8318-7D21-46305C752FF7}"/>
          </ac:spMkLst>
        </pc:spChg>
        <pc:spChg chg="add mod">
          <ac:chgData name="Louise Terryn" userId="S::louise.terryn@ugent.be::d5113074-e324-4a91-9580-a75dcf8a08ea" providerId="AD" clId="Web-{DE9D139A-FF7C-6FE4-5DA5-73DCA7A0B9EF}" dt="2025-01-06T10:51:50.798" v="3243" actId="1076"/>
          <ac:spMkLst>
            <pc:docMk/>
            <pc:sldMk cId="3600054306" sldId="330"/>
            <ac:spMk id="12" creationId="{2767050F-C2E7-7C93-65A1-864A49B2EE1C}"/>
          </ac:spMkLst>
        </pc:spChg>
        <pc:spChg chg="mod">
          <ac:chgData name="Louise Terryn" userId="S::louise.terryn@ugent.be::d5113074-e324-4a91-9580-a75dcf8a08ea" providerId="AD" clId="Web-{DE9D139A-FF7C-6FE4-5DA5-73DCA7A0B9EF}" dt="2025-01-06T10:51:31.078" v="3238" actId="20577"/>
          <ac:spMkLst>
            <pc:docMk/>
            <pc:sldMk cId="3600054306" sldId="330"/>
            <ac:spMk id="13" creationId="{74C2423E-E72C-FC57-64D0-17543489D57C}"/>
          </ac:spMkLst>
        </pc:spChg>
        <pc:spChg chg="mod">
          <ac:chgData name="Louise Terryn" userId="S::louise.terryn@ugent.be::d5113074-e324-4a91-9580-a75dcf8a08ea" providerId="AD" clId="Web-{DE9D139A-FF7C-6FE4-5DA5-73DCA7A0B9EF}" dt="2025-01-06T10:51:33.360" v="3239" actId="20577"/>
          <ac:spMkLst>
            <pc:docMk/>
            <pc:sldMk cId="3600054306" sldId="330"/>
            <ac:spMk id="14" creationId="{576E2396-E0DC-D26A-02D3-13DD0969CF59}"/>
          </ac:spMkLst>
        </pc:spChg>
        <pc:picChg chg="add mod ord">
          <ac:chgData name="Louise Terryn" userId="S::louise.terryn@ugent.be::d5113074-e324-4a91-9580-a75dcf8a08ea" providerId="AD" clId="Web-{DE9D139A-FF7C-6FE4-5DA5-73DCA7A0B9EF}" dt="2025-01-06T10:51:16.453" v="3235"/>
          <ac:picMkLst>
            <pc:docMk/>
            <pc:sldMk cId="3600054306" sldId="330"/>
            <ac:picMk id="5" creationId="{A9B6E53F-1D7A-9110-3A42-AD6F323454A5}"/>
          </ac:picMkLst>
        </pc:picChg>
      </pc:sldChg>
      <pc:sldChg chg="modSp add ord replId">
        <pc:chgData name="Louise Terryn" userId="S::louise.terryn@ugent.be::d5113074-e324-4a91-9580-a75dcf8a08ea" providerId="AD" clId="Web-{DE9D139A-FF7C-6FE4-5DA5-73DCA7A0B9EF}" dt="2025-01-06T10:56:54.510" v="3663" actId="20577"/>
        <pc:sldMkLst>
          <pc:docMk/>
          <pc:sldMk cId="2993424727" sldId="331"/>
        </pc:sldMkLst>
        <pc:spChg chg="mod">
          <ac:chgData name="Louise Terryn" userId="S::louise.terryn@ugent.be::d5113074-e324-4a91-9580-a75dcf8a08ea" providerId="AD" clId="Web-{DE9D139A-FF7C-6FE4-5DA5-73DCA7A0B9EF}" dt="2025-01-06T10:56:54.510" v="3663" actId="20577"/>
          <ac:spMkLst>
            <pc:docMk/>
            <pc:sldMk cId="2993424727" sldId="331"/>
            <ac:spMk id="5" creationId="{0ACE98C1-FA9C-9301-67C0-0AD02DC4B24B}"/>
          </ac:spMkLst>
        </pc:spChg>
        <pc:spChg chg="mod">
          <ac:chgData name="Louise Terryn" userId="S::louise.terryn@ugent.be::d5113074-e324-4a91-9580-a75dcf8a08ea" providerId="AD" clId="Web-{DE9D139A-FF7C-6FE4-5DA5-73DCA7A0B9EF}" dt="2025-01-06T10:53:29.722" v="3267" actId="20577"/>
          <ac:spMkLst>
            <pc:docMk/>
            <pc:sldMk cId="2993424727" sldId="331"/>
            <ac:spMk id="8" creationId="{C80190E4-FAB4-6886-C93E-4B673B81D61D}"/>
          </ac:spMkLst>
        </pc:spChg>
      </pc:sldChg>
      <pc:sldChg chg="addSp delSp modSp add ord replId">
        <pc:chgData name="Louise Terryn" userId="S::louise.terryn@ugent.be::d5113074-e324-4a91-9580-a75dcf8a08ea" providerId="AD" clId="Web-{DE9D139A-FF7C-6FE4-5DA5-73DCA7A0B9EF}" dt="2025-01-06T11:44:32.752" v="5083"/>
        <pc:sldMkLst>
          <pc:docMk/>
          <pc:sldMk cId="65533167" sldId="332"/>
        </pc:sldMkLst>
        <pc:spChg chg="mod">
          <ac:chgData name="Louise Terryn" userId="S::louise.terryn@ugent.be::d5113074-e324-4a91-9580-a75dcf8a08ea" providerId="AD" clId="Web-{DE9D139A-FF7C-6FE4-5DA5-73DCA7A0B9EF}" dt="2025-01-06T10:58:43.982" v="3694" actId="20577"/>
          <ac:spMkLst>
            <pc:docMk/>
            <pc:sldMk cId="65533167" sldId="332"/>
            <ac:spMk id="7" creationId="{48698CFC-DFB1-E041-9DBB-5ACC5298262C}"/>
          </ac:spMkLst>
        </pc:spChg>
        <pc:spChg chg="mod">
          <ac:chgData name="Louise Terryn" userId="S::louise.terryn@ugent.be::d5113074-e324-4a91-9580-a75dcf8a08ea" providerId="AD" clId="Web-{DE9D139A-FF7C-6FE4-5DA5-73DCA7A0B9EF}" dt="2025-01-06T10:58:40.294" v="3692" actId="20577"/>
          <ac:spMkLst>
            <pc:docMk/>
            <pc:sldMk cId="65533167" sldId="332"/>
            <ac:spMk id="8" creationId="{C80190E4-FAB4-6886-C93E-4B673B81D61D}"/>
          </ac:spMkLst>
        </pc:spChg>
        <pc:spChg chg="add mod">
          <ac:chgData name="Louise Terryn" userId="S::louise.terryn@ugent.be::d5113074-e324-4a91-9580-a75dcf8a08ea" providerId="AD" clId="Web-{DE9D139A-FF7C-6FE4-5DA5-73DCA7A0B9EF}" dt="2025-01-06T11:00:49.267" v="3717" actId="1076"/>
          <ac:spMkLst>
            <pc:docMk/>
            <pc:sldMk cId="65533167" sldId="332"/>
            <ac:spMk id="9" creationId="{F7CE6FB5-598A-98AD-FA4B-D52EC6598728}"/>
          </ac:spMkLst>
        </pc:spChg>
        <pc:spChg chg="mod">
          <ac:chgData name="Louise Terryn" userId="S::louise.terryn@ugent.be::d5113074-e324-4a91-9580-a75dcf8a08ea" providerId="AD" clId="Web-{DE9D139A-FF7C-6FE4-5DA5-73DCA7A0B9EF}" dt="2025-01-06T11:00:49.267" v="3719" actId="1076"/>
          <ac:spMkLst>
            <pc:docMk/>
            <pc:sldMk cId="65533167" sldId="332"/>
            <ac:spMk id="10" creationId="{7CEFEC61-0A5F-8318-7D21-46305C752FF7}"/>
          </ac:spMkLst>
        </pc:spChg>
        <pc:spChg chg="mod">
          <ac:chgData name="Louise Terryn" userId="S::louise.terryn@ugent.be::d5113074-e324-4a91-9580-a75dcf8a08ea" providerId="AD" clId="Web-{DE9D139A-FF7C-6FE4-5DA5-73DCA7A0B9EF}" dt="2025-01-06T11:00:49.267" v="3718" actId="1076"/>
          <ac:spMkLst>
            <pc:docMk/>
            <pc:sldMk cId="65533167" sldId="332"/>
            <ac:spMk id="12" creationId="{2767050F-C2E7-7C93-65A1-864A49B2EE1C}"/>
          </ac:spMkLst>
        </pc:spChg>
        <pc:spChg chg="add mod">
          <ac:chgData name="Louise Terryn" userId="S::louise.terryn@ugent.be::d5113074-e324-4a91-9580-a75dcf8a08ea" providerId="AD" clId="Web-{DE9D139A-FF7C-6FE4-5DA5-73DCA7A0B9EF}" dt="2025-01-06T11:11:49.287" v="4051" actId="20577"/>
          <ac:spMkLst>
            <pc:docMk/>
            <pc:sldMk cId="65533167" sldId="332"/>
            <ac:spMk id="15" creationId="{10BCC599-19B9-6EA1-7A8F-CFCA4D17C752}"/>
          </ac:spMkLst>
        </pc:spChg>
        <pc:picChg chg="add mod ord">
          <ac:chgData name="Louise Terryn" userId="S::louise.terryn@ugent.be::d5113074-e324-4a91-9580-a75dcf8a08ea" providerId="AD" clId="Web-{DE9D139A-FF7C-6FE4-5DA5-73DCA7A0B9EF}" dt="2025-01-06T11:00:49.251" v="3716" actId="1076"/>
          <ac:picMkLst>
            <pc:docMk/>
            <pc:sldMk cId="65533167" sldId="332"/>
            <ac:picMk id="2" creationId="{E5BD1578-811A-FF0C-02EB-B2452A9157BB}"/>
          </ac:picMkLst>
        </pc:picChg>
        <pc:picChg chg="add mod">
          <ac:chgData name="Louise Terryn" userId="S::louise.terryn@ugent.be::d5113074-e324-4a91-9580-a75dcf8a08ea" providerId="AD" clId="Web-{DE9D139A-FF7C-6FE4-5DA5-73DCA7A0B9EF}" dt="2025-01-06T11:02:59.162" v="3843" actId="1076"/>
          <ac:picMkLst>
            <pc:docMk/>
            <pc:sldMk cId="65533167" sldId="332"/>
            <ac:picMk id="16" creationId="{FE84C116-95E5-5B3A-3BC5-FBEDE26F73B6}"/>
          </ac:picMkLst>
        </pc:picChg>
      </pc:sldChg>
      <pc:sldChg chg="add del replId">
        <pc:chgData name="Louise Terryn" userId="S::louise.terryn@ugent.be::d5113074-e324-4a91-9580-a75dcf8a08ea" providerId="AD" clId="Web-{DE9D139A-FF7C-6FE4-5DA5-73DCA7A0B9EF}" dt="2025-01-06T10:58:12.840" v="3689"/>
        <pc:sldMkLst>
          <pc:docMk/>
          <pc:sldMk cId="2365729418" sldId="332"/>
        </pc:sldMkLst>
      </pc:sldChg>
      <pc:sldChg chg="addSp delSp modSp add replId">
        <pc:chgData name="Louise Terryn" userId="S::louise.terryn@ugent.be::d5113074-e324-4a91-9580-a75dcf8a08ea" providerId="AD" clId="Web-{DE9D139A-FF7C-6FE4-5DA5-73DCA7A0B9EF}" dt="2025-01-06T11:12:21.429" v="4105" actId="20577"/>
        <pc:sldMkLst>
          <pc:docMk/>
          <pc:sldMk cId="1851171349" sldId="333"/>
        </pc:sldMkLst>
        <pc:spChg chg="add mod">
          <ac:chgData name="Louise Terryn" userId="S::louise.terryn@ugent.be::d5113074-e324-4a91-9580-a75dcf8a08ea" providerId="AD" clId="Web-{DE9D139A-FF7C-6FE4-5DA5-73DCA7A0B9EF}" dt="2025-01-06T11:04:36.852" v="3898" actId="20577"/>
          <ac:spMkLst>
            <pc:docMk/>
            <pc:sldMk cId="1851171349" sldId="333"/>
            <ac:spMk id="6" creationId="{5FFD467A-5002-4BE0-9921-10B7CAAED7F4}"/>
          </ac:spMkLst>
        </pc:spChg>
        <pc:spChg chg="mod">
          <ac:chgData name="Louise Terryn" userId="S::louise.terryn@ugent.be::d5113074-e324-4a91-9580-a75dcf8a08ea" providerId="AD" clId="Web-{DE9D139A-FF7C-6FE4-5DA5-73DCA7A0B9EF}" dt="2025-01-06T11:04:00.117" v="3852" actId="1076"/>
          <ac:spMkLst>
            <pc:docMk/>
            <pc:sldMk cId="1851171349" sldId="333"/>
            <ac:spMk id="9" creationId="{F7CE6FB5-598A-98AD-FA4B-D52EC6598728}"/>
          </ac:spMkLst>
        </pc:spChg>
        <pc:spChg chg="add mod">
          <ac:chgData name="Louise Terryn" userId="S::louise.terryn@ugent.be::d5113074-e324-4a91-9580-a75dcf8a08ea" providerId="AD" clId="Web-{DE9D139A-FF7C-6FE4-5DA5-73DCA7A0B9EF}" dt="2025-01-06T11:05:22.525" v="3958" actId="20577"/>
          <ac:spMkLst>
            <pc:docMk/>
            <pc:sldMk cId="1851171349" sldId="333"/>
            <ac:spMk id="11" creationId="{78C23C4C-1F33-66E3-321B-316489E5C95A}"/>
          </ac:spMkLst>
        </pc:spChg>
        <pc:spChg chg="add mod">
          <ac:chgData name="Louise Terryn" userId="S::louise.terryn@ugent.be::d5113074-e324-4a91-9580-a75dcf8a08ea" providerId="AD" clId="Web-{DE9D139A-FF7C-6FE4-5DA5-73DCA7A0B9EF}" dt="2025-01-06T11:05:31.416" v="3961" actId="20577"/>
          <ac:spMkLst>
            <pc:docMk/>
            <pc:sldMk cId="1851171349" sldId="333"/>
            <ac:spMk id="13" creationId="{111CFCE7-F552-818F-CD2E-5BDE0BEB5ECD}"/>
          </ac:spMkLst>
        </pc:spChg>
        <pc:spChg chg="mod">
          <ac:chgData name="Louise Terryn" userId="S::louise.terryn@ugent.be::d5113074-e324-4a91-9580-a75dcf8a08ea" providerId="AD" clId="Web-{DE9D139A-FF7C-6FE4-5DA5-73DCA7A0B9EF}" dt="2025-01-06T11:12:21.429" v="4105" actId="20577"/>
          <ac:spMkLst>
            <pc:docMk/>
            <pc:sldMk cId="1851171349" sldId="333"/>
            <ac:spMk id="15" creationId="{10BCC599-19B9-6EA1-7A8F-CFCA4D17C752}"/>
          </ac:spMkLst>
        </pc:spChg>
        <pc:picChg chg="add mod ord">
          <ac:chgData name="Louise Terryn" userId="S::louise.terryn@ugent.be::d5113074-e324-4a91-9580-a75dcf8a08ea" providerId="AD" clId="Web-{DE9D139A-FF7C-6FE4-5DA5-73DCA7A0B9EF}" dt="2025-01-06T11:03:53.398" v="3851" actId="1076"/>
          <ac:picMkLst>
            <pc:docMk/>
            <pc:sldMk cId="1851171349" sldId="333"/>
            <ac:picMk id="5" creationId="{753C70E8-6DA9-BDA3-72B1-698F08975BB3}"/>
          </ac:picMkLst>
        </pc:picChg>
      </pc:sldChg>
      <pc:sldChg chg="addSp delSp modSp add replId">
        <pc:chgData name="Louise Terryn" userId="S::louise.terryn@ugent.be::d5113074-e324-4a91-9580-a75dcf8a08ea" providerId="AD" clId="Web-{DE9D139A-FF7C-6FE4-5DA5-73DCA7A0B9EF}" dt="2025-01-06T11:12:32.444" v="4108" actId="20577"/>
        <pc:sldMkLst>
          <pc:docMk/>
          <pc:sldMk cId="1406184703" sldId="334"/>
        </pc:sldMkLst>
        <pc:spChg chg="mod">
          <ac:chgData name="Louise Terryn" userId="S::louise.terryn@ugent.be::d5113074-e324-4a91-9580-a75dcf8a08ea" providerId="AD" clId="Web-{DE9D139A-FF7C-6FE4-5DA5-73DCA7A0B9EF}" dt="2025-01-06T11:08:10.499" v="4040" actId="20577"/>
          <ac:spMkLst>
            <pc:docMk/>
            <pc:sldMk cId="1406184703" sldId="334"/>
            <ac:spMk id="6" creationId="{5FFD467A-5002-4BE0-9921-10B7CAAED7F4}"/>
          </ac:spMkLst>
        </pc:spChg>
        <pc:spChg chg="mod">
          <ac:chgData name="Louise Terryn" userId="S::louise.terryn@ugent.be::d5113074-e324-4a91-9580-a75dcf8a08ea" providerId="AD" clId="Web-{DE9D139A-FF7C-6FE4-5DA5-73DCA7A0B9EF}" dt="2025-01-06T11:07:05.388" v="4022" actId="1076"/>
          <ac:spMkLst>
            <pc:docMk/>
            <pc:sldMk cId="1406184703" sldId="334"/>
            <ac:spMk id="9" creationId="{F7CE6FB5-598A-98AD-FA4B-D52EC6598728}"/>
          </ac:spMkLst>
        </pc:spChg>
        <pc:spChg chg="mod">
          <ac:chgData name="Louise Terryn" userId="S::louise.terryn@ugent.be::d5113074-e324-4a91-9580-a75dcf8a08ea" providerId="AD" clId="Web-{DE9D139A-FF7C-6FE4-5DA5-73DCA7A0B9EF}" dt="2025-01-06T11:12:32.444" v="4108" actId="20577"/>
          <ac:spMkLst>
            <pc:docMk/>
            <pc:sldMk cId="1406184703" sldId="334"/>
            <ac:spMk id="15" creationId="{10BCC599-19B9-6EA1-7A8F-CFCA4D17C752}"/>
          </ac:spMkLst>
        </pc:spChg>
      </pc:sldChg>
      <pc:sldChg chg="modSp add ord replId">
        <pc:chgData name="Louise Terryn" userId="S::louise.terryn@ugent.be::d5113074-e324-4a91-9580-a75dcf8a08ea" providerId="AD" clId="Web-{DE9D139A-FF7C-6FE4-5DA5-73DCA7A0B9EF}" dt="2025-01-06T11:44:11.470" v="5080" actId="14100"/>
        <pc:sldMkLst>
          <pc:docMk/>
          <pc:sldMk cId="1569723010" sldId="335"/>
        </pc:sldMkLst>
        <pc:spChg chg="mod">
          <ac:chgData name="Louise Terryn" userId="S::louise.terryn@ugent.be::d5113074-e324-4a91-9580-a75dcf8a08ea" providerId="AD" clId="Web-{DE9D139A-FF7C-6FE4-5DA5-73DCA7A0B9EF}" dt="2025-01-06T11:17:20.391" v="4262" actId="20577"/>
          <ac:spMkLst>
            <pc:docMk/>
            <pc:sldMk cId="1569723010" sldId="335"/>
            <ac:spMk id="13" creationId="{5580DEAD-D4BB-2F39-444D-B7A9CB2A3296}"/>
          </ac:spMkLst>
        </pc:spChg>
        <pc:spChg chg="mod">
          <ac:chgData name="Louise Terryn" userId="S::louise.terryn@ugent.be::d5113074-e324-4a91-9580-a75dcf8a08ea" providerId="AD" clId="Web-{DE9D139A-FF7C-6FE4-5DA5-73DCA7A0B9EF}" dt="2025-01-06T11:44:11.470" v="5080" actId="14100"/>
          <ac:spMkLst>
            <pc:docMk/>
            <pc:sldMk cId="1569723010" sldId="335"/>
            <ac:spMk id="14" creationId="{02BFCA17-4532-22E8-3DCE-1EB58CD030C0}"/>
          </ac:spMkLst>
        </pc:spChg>
      </pc:sldChg>
      <pc:sldChg chg="add ord replId">
        <pc:chgData name="Louise Terryn" userId="S::louise.terryn@ugent.be::d5113074-e324-4a91-9580-a75dcf8a08ea" providerId="AD" clId="Web-{DE9D139A-FF7C-6FE4-5DA5-73DCA7A0B9EF}" dt="2025-01-06T11:17:52.688" v="4295"/>
        <pc:sldMkLst>
          <pc:docMk/>
          <pc:sldMk cId="3911684645" sldId="336"/>
        </pc:sldMkLst>
      </pc:sldChg>
      <pc:sldChg chg="addSp delSp modSp add ord replId">
        <pc:chgData name="Louise Terryn" userId="S::louise.terryn@ugent.be::d5113074-e324-4a91-9580-a75dcf8a08ea" providerId="AD" clId="Web-{DE9D139A-FF7C-6FE4-5DA5-73DCA7A0B9EF}" dt="2025-01-06T11:35:28.736" v="4581" actId="20577"/>
        <pc:sldMkLst>
          <pc:docMk/>
          <pc:sldMk cId="3569914197" sldId="337"/>
        </pc:sldMkLst>
        <pc:spChg chg="mod">
          <ac:chgData name="Louise Terryn" userId="S::louise.terryn@ugent.be::d5113074-e324-4a91-9580-a75dcf8a08ea" providerId="AD" clId="Web-{DE9D139A-FF7C-6FE4-5DA5-73DCA7A0B9EF}" dt="2025-01-06T11:35:28.736" v="4581" actId="20577"/>
          <ac:spMkLst>
            <pc:docMk/>
            <pc:sldMk cId="3569914197" sldId="337"/>
            <ac:spMk id="7" creationId="{48698CFC-DFB1-E041-9DBB-5ACC5298262C}"/>
          </ac:spMkLst>
        </pc:spChg>
        <pc:spChg chg="mod">
          <ac:chgData name="Louise Terryn" userId="S::louise.terryn@ugent.be::d5113074-e324-4a91-9580-a75dcf8a08ea" providerId="AD" clId="Web-{DE9D139A-FF7C-6FE4-5DA5-73DCA7A0B9EF}" dt="2025-01-06T11:33:22.091" v="4531" actId="20577"/>
          <ac:spMkLst>
            <pc:docMk/>
            <pc:sldMk cId="3569914197" sldId="337"/>
            <ac:spMk id="8" creationId="{C80190E4-FAB4-6886-C93E-4B673B81D61D}"/>
          </ac:spMkLst>
        </pc:spChg>
        <pc:spChg chg="mod">
          <ac:chgData name="Louise Terryn" userId="S::louise.terryn@ugent.be::d5113074-e324-4a91-9580-a75dcf8a08ea" providerId="AD" clId="Web-{DE9D139A-FF7C-6FE4-5DA5-73DCA7A0B9EF}" dt="2025-01-06T11:34:56.188" v="4546" actId="688"/>
          <ac:spMkLst>
            <pc:docMk/>
            <pc:sldMk cId="3569914197" sldId="337"/>
            <ac:spMk id="9" creationId="{ED96BECA-8387-ED49-D5B6-679DA92D1624}"/>
          </ac:spMkLst>
        </pc:spChg>
        <pc:spChg chg="mod">
          <ac:chgData name="Louise Terryn" userId="S::louise.terryn@ugent.be::d5113074-e324-4a91-9580-a75dcf8a08ea" providerId="AD" clId="Web-{DE9D139A-FF7C-6FE4-5DA5-73DCA7A0B9EF}" dt="2025-01-06T11:34:47.766" v="4544" actId="1076"/>
          <ac:spMkLst>
            <pc:docMk/>
            <pc:sldMk cId="3569914197" sldId="337"/>
            <ac:spMk id="10" creationId="{AF6A3ECB-C789-D3E4-36D6-D933D6999020}"/>
          </ac:spMkLst>
        </pc:spChg>
        <pc:picChg chg="add mod ord modCrop">
          <ac:chgData name="Louise Terryn" userId="S::louise.terryn@ugent.be::d5113074-e324-4a91-9580-a75dcf8a08ea" providerId="AD" clId="Web-{DE9D139A-FF7C-6FE4-5DA5-73DCA7A0B9EF}" dt="2025-01-06T11:34:39.547" v="4542" actId="1076"/>
          <ac:picMkLst>
            <pc:docMk/>
            <pc:sldMk cId="3569914197" sldId="337"/>
            <ac:picMk id="5" creationId="{762E2784-391B-9873-5125-139A4AA90C44}"/>
          </ac:picMkLst>
        </pc:picChg>
      </pc:sldChg>
      <pc:sldChg chg="addSp delSp modSp add replId">
        <pc:chgData name="Louise Terryn" userId="S::louise.terryn@ugent.be::d5113074-e324-4a91-9580-a75dcf8a08ea" providerId="AD" clId="Web-{DE9D139A-FF7C-6FE4-5DA5-73DCA7A0B9EF}" dt="2025-01-06T11:39:26.118" v="4879" actId="20577"/>
        <pc:sldMkLst>
          <pc:docMk/>
          <pc:sldMk cId="472249217" sldId="338"/>
        </pc:sldMkLst>
        <pc:spChg chg="mod">
          <ac:chgData name="Louise Terryn" userId="S::louise.terryn@ugent.be::d5113074-e324-4a91-9580-a75dcf8a08ea" providerId="AD" clId="Web-{DE9D139A-FF7C-6FE4-5DA5-73DCA7A0B9EF}" dt="2025-01-06T11:39:26.118" v="4879" actId="20577"/>
          <ac:spMkLst>
            <pc:docMk/>
            <pc:sldMk cId="472249217" sldId="338"/>
            <ac:spMk id="7" creationId="{48698CFC-DFB1-E041-9DBB-5ACC5298262C}"/>
          </ac:spMkLst>
        </pc:spChg>
        <pc:spChg chg="mod">
          <ac:chgData name="Louise Terryn" userId="S::louise.terryn@ugent.be::d5113074-e324-4a91-9580-a75dcf8a08ea" providerId="AD" clId="Web-{DE9D139A-FF7C-6FE4-5DA5-73DCA7A0B9EF}" dt="2025-01-06T11:37:16.895" v="4631" actId="1076"/>
          <ac:spMkLst>
            <pc:docMk/>
            <pc:sldMk cId="472249217" sldId="338"/>
            <ac:spMk id="10" creationId="{AF6A3ECB-C789-D3E4-36D6-D933D6999020}"/>
          </ac:spMkLst>
        </pc:spChg>
        <pc:picChg chg="add mod">
          <ac:chgData name="Louise Terryn" userId="S::louise.terryn@ugent.be::d5113074-e324-4a91-9580-a75dcf8a08ea" providerId="AD" clId="Web-{DE9D139A-FF7C-6FE4-5DA5-73DCA7A0B9EF}" dt="2025-01-06T11:36:37.316" v="4625" actId="1076"/>
          <ac:picMkLst>
            <pc:docMk/>
            <pc:sldMk cId="472249217" sldId="338"/>
            <ac:picMk id="2" creationId="{F6C23C96-1E5E-ECC3-3C33-B84B97BC5F08}"/>
          </ac:picMkLst>
        </pc:picChg>
        <pc:picChg chg="add mod ord">
          <ac:chgData name="Louise Terryn" userId="S::louise.terryn@ugent.be::d5113074-e324-4a91-9580-a75dcf8a08ea" providerId="AD" clId="Web-{DE9D139A-FF7C-6FE4-5DA5-73DCA7A0B9EF}" dt="2025-01-06T11:37:26.458" v="4634" actId="1076"/>
          <ac:picMkLst>
            <pc:docMk/>
            <pc:sldMk cId="472249217" sldId="338"/>
            <ac:picMk id="6" creationId="{B3F2871C-FAE6-1F7C-E6BE-27BE3DFA515B}"/>
          </ac:picMkLst>
        </pc:picChg>
      </pc:sldChg>
      <pc:sldChg chg="modSp add ord replId">
        <pc:chgData name="Louise Terryn" userId="S::louise.terryn@ugent.be::d5113074-e324-4a91-9580-a75dcf8a08ea" providerId="AD" clId="Web-{DE9D139A-FF7C-6FE4-5DA5-73DCA7A0B9EF}" dt="2025-01-06T11:49:48.230" v="5575" actId="20577"/>
        <pc:sldMkLst>
          <pc:docMk/>
          <pc:sldMk cId="2908233049" sldId="339"/>
        </pc:sldMkLst>
        <pc:spChg chg="mod">
          <ac:chgData name="Louise Terryn" userId="S::louise.terryn@ugent.be::d5113074-e324-4a91-9580-a75dcf8a08ea" providerId="AD" clId="Web-{DE9D139A-FF7C-6FE4-5DA5-73DCA7A0B9EF}" dt="2025-01-06T11:49:48.230" v="5575" actId="20577"/>
          <ac:spMkLst>
            <pc:docMk/>
            <pc:sldMk cId="2908233049" sldId="339"/>
            <ac:spMk id="5" creationId="{0ACE98C1-FA9C-9301-67C0-0AD02DC4B24B}"/>
          </ac:spMkLst>
        </pc:spChg>
        <pc:spChg chg="mod">
          <ac:chgData name="Louise Terryn" userId="S::louise.terryn@ugent.be::d5113074-e324-4a91-9580-a75dcf8a08ea" providerId="AD" clId="Web-{DE9D139A-FF7C-6FE4-5DA5-73DCA7A0B9EF}" dt="2025-01-06T11:44:56.128" v="5113" actId="20577"/>
          <ac:spMkLst>
            <pc:docMk/>
            <pc:sldMk cId="2908233049" sldId="339"/>
            <ac:spMk id="8" creationId="{C80190E4-FAB4-6886-C93E-4B673B81D61D}"/>
          </ac:spMkLst>
        </pc:spChg>
      </pc:sldChg>
    </pc:docChg>
  </pc:docChgLst>
  <pc:docChgLst>
    <pc:chgData name="Louise Terryn" userId="S::louise.terryn@ugent.be::d5113074-e324-4a91-9580-a75dcf8a08ea" providerId="AD" clId="Web-{0A74CB2A-9511-4F61-8EEC-6FD011BBFB0F}"/>
    <pc:docChg chg="addSld modSld">
      <pc:chgData name="Louise Terryn" userId="S::louise.terryn@ugent.be::d5113074-e324-4a91-9580-a75dcf8a08ea" providerId="AD" clId="Web-{0A74CB2A-9511-4F61-8EEC-6FD011BBFB0F}" dt="2025-01-17T09:16:39.157" v="115"/>
      <pc:docMkLst>
        <pc:docMk/>
      </pc:docMkLst>
      <pc:sldChg chg="addSp delSp modSp">
        <pc:chgData name="Louise Terryn" userId="S::louise.terryn@ugent.be::d5113074-e324-4a91-9580-a75dcf8a08ea" providerId="AD" clId="Web-{0A74CB2A-9511-4F61-8EEC-6FD011BBFB0F}" dt="2025-01-17T08:58:32.606" v="70" actId="20577"/>
        <pc:sldMkLst>
          <pc:docMk/>
          <pc:sldMk cId="2092738455" sldId="280"/>
        </pc:sldMkLst>
        <pc:spChg chg="mod">
          <ac:chgData name="Louise Terryn" userId="S::louise.terryn@ugent.be::d5113074-e324-4a91-9580-a75dcf8a08ea" providerId="AD" clId="Web-{0A74CB2A-9511-4F61-8EEC-6FD011BBFB0F}" dt="2025-01-17T08:58:32.606" v="70" actId="20577"/>
          <ac:spMkLst>
            <pc:docMk/>
            <pc:sldMk cId="2092738455" sldId="280"/>
            <ac:spMk id="10" creationId="{29A0BE5C-5289-B259-2187-AD10F318AF55}"/>
          </ac:spMkLst>
        </pc:spChg>
        <pc:spChg chg="mod">
          <ac:chgData name="Louise Terryn" userId="S::louise.terryn@ugent.be::d5113074-e324-4a91-9580-a75dcf8a08ea" providerId="AD" clId="Web-{0A74CB2A-9511-4F61-8EEC-6FD011BBFB0F}" dt="2025-01-17T08:57:54.824" v="29" actId="1076"/>
          <ac:spMkLst>
            <pc:docMk/>
            <pc:sldMk cId="2092738455" sldId="280"/>
            <ac:spMk id="12" creationId="{01DE0F21-F94A-D0F4-DAF1-680AF661F18D}"/>
          </ac:spMkLst>
        </pc:spChg>
        <pc:spChg chg="mod">
          <ac:chgData name="Louise Terryn" userId="S::louise.terryn@ugent.be::d5113074-e324-4a91-9580-a75dcf8a08ea" providerId="AD" clId="Web-{0A74CB2A-9511-4F61-8EEC-6FD011BBFB0F}" dt="2025-01-17T08:57:51.370" v="28" actId="1076"/>
          <ac:spMkLst>
            <pc:docMk/>
            <pc:sldMk cId="2092738455" sldId="280"/>
            <ac:spMk id="13" creationId="{1624D314-31EA-929E-1A38-04CE1CA4EDDE}"/>
          </ac:spMkLst>
        </pc:spChg>
        <pc:spChg chg="mod">
          <ac:chgData name="Louise Terryn" userId="S::louise.terryn@ugent.be::d5113074-e324-4a91-9580-a75dcf8a08ea" providerId="AD" clId="Web-{0A74CB2A-9511-4F61-8EEC-6FD011BBFB0F}" dt="2025-01-17T08:57:59.293" v="30" actId="1076"/>
          <ac:spMkLst>
            <pc:docMk/>
            <pc:sldMk cId="2092738455" sldId="280"/>
            <ac:spMk id="14" creationId="{754B51B5-3CAD-3854-D350-6E43552462EA}"/>
          </ac:spMkLst>
        </pc:spChg>
        <pc:spChg chg="del">
          <ac:chgData name="Louise Terryn" userId="S::louise.terryn@ugent.be::d5113074-e324-4a91-9580-a75dcf8a08ea" providerId="AD" clId="Web-{0A74CB2A-9511-4F61-8EEC-6FD011BBFB0F}" dt="2025-01-17T08:57:24.666" v="20"/>
          <ac:spMkLst>
            <pc:docMk/>
            <pc:sldMk cId="2092738455" sldId="280"/>
            <ac:spMk id="18" creationId="{6F6118C1-49F7-CE8E-6E09-7B069796556B}"/>
          </ac:spMkLst>
        </pc:spChg>
        <pc:picChg chg="del">
          <ac:chgData name="Louise Terryn" userId="S::louise.terryn@ugent.be::d5113074-e324-4a91-9580-a75dcf8a08ea" providerId="AD" clId="Web-{0A74CB2A-9511-4F61-8EEC-6FD011BBFB0F}" dt="2025-01-17T08:57:10.150" v="14"/>
          <ac:picMkLst>
            <pc:docMk/>
            <pc:sldMk cId="2092738455" sldId="280"/>
            <ac:picMk id="2" creationId="{87AB23B0-150E-E118-2FB5-E766DEAB1DE1}"/>
          </ac:picMkLst>
        </pc:picChg>
        <pc:picChg chg="add mod ord">
          <ac:chgData name="Louise Terryn" userId="S::louise.terryn@ugent.be::d5113074-e324-4a91-9580-a75dcf8a08ea" providerId="AD" clId="Web-{0A74CB2A-9511-4F61-8EEC-6FD011BBFB0F}" dt="2025-01-17T08:57:41.761" v="25" actId="1076"/>
          <ac:picMkLst>
            <pc:docMk/>
            <pc:sldMk cId="2092738455" sldId="280"/>
            <ac:picMk id="3" creationId="{5A503C1B-D312-A3D2-296E-B4B61DEA1EA7}"/>
          </ac:picMkLst>
        </pc:picChg>
        <pc:picChg chg="del">
          <ac:chgData name="Louise Terryn" userId="S::louise.terryn@ugent.be::d5113074-e324-4a91-9580-a75dcf8a08ea" providerId="AD" clId="Web-{0A74CB2A-9511-4F61-8EEC-6FD011BBFB0F}" dt="2025-01-17T08:57:09.228" v="13"/>
          <ac:picMkLst>
            <pc:docMk/>
            <pc:sldMk cId="2092738455" sldId="280"/>
            <ac:picMk id="11" creationId="{F495C530-1BBB-CD16-9DC0-CD1B43F2090F}"/>
          </ac:picMkLst>
        </pc:picChg>
        <pc:picChg chg="del">
          <ac:chgData name="Louise Terryn" userId="S::louise.terryn@ugent.be::d5113074-e324-4a91-9580-a75dcf8a08ea" providerId="AD" clId="Web-{0A74CB2A-9511-4F61-8EEC-6FD011BBFB0F}" dt="2025-01-17T08:57:22.979" v="19"/>
          <ac:picMkLst>
            <pc:docMk/>
            <pc:sldMk cId="2092738455" sldId="280"/>
            <ac:picMk id="15" creationId="{B03FE1B0-4BD3-0BB1-2E0B-8A5CF699300F}"/>
          </ac:picMkLst>
        </pc:picChg>
      </pc:sldChg>
      <pc:sldChg chg="mod modShow">
        <pc:chgData name="Louise Terryn" userId="S::louise.terryn@ugent.be::d5113074-e324-4a91-9580-a75dcf8a08ea" providerId="AD" clId="Web-{0A74CB2A-9511-4F61-8EEC-6FD011BBFB0F}" dt="2025-01-17T09:16:38.923" v="114"/>
        <pc:sldMkLst>
          <pc:docMk/>
          <pc:sldMk cId="1855724306" sldId="362"/>
        </pc:sldMkLst>
      </pc:sldChg>
      <pc:sldChg chg="mod modShow">
        <pc:chgData name="Louise Terryn" userId="S::louise.terryn@ugent.be::d5113074-e324-4a91-9580-a75dcf8a08ea" providerId="AD" clId="Web-{0A74CB2A-9511-4F61-8EEC-6FD011BBFB0F}" dt="2025-01-17T09:16:38.485" v="113"/>
        <pc:sldMkLst>
          <pc:docMk/>
          <pc:sldMk cId="3159950641" sldId="363"/>
        </pc:sldMkLst>
      </pc:sldChg>
      <pc:sldChg chg="mod modShow">
        <pc:chgData name="Louise Terryn" userId="S::louise.terryn@ugent.be::d5113074-e324-4a91-9580-a75dcf8a08ea" providerId="AD" clId="Web-{0A74CB2A-9511-4F61-8EEC-6FD011BBFB0F}" dt="2025-01-17T09:16:39.157" v="115"/>
        <pc:sldMkLst>
          <pc:docMk/>
          <pc:sldMk cId="528775865" sldId="364"/>
        </pc:sldMkLst>
      </pc:sldChg>
      <pc:sldChg chg="addSp delSp modSp add replId">
        <pc:chgData name="Louise Terryn" userId="S::louise.terryn@ugent.be::d5113074-e324-4a91-9580-a75dcf8a08ea" providerId="AD" clId="Web-{0A74CB2A-9511-4F61-8EEC-6FD011BBFB0F}" dt="2025-01-17T09:01:19.674" v="112" actId="20577"/>
        <pc:sldMkLst>
          <pc:docMk/>
          <pc:sldMk cId="3981676324" sldId="410"/>
        </pc:sldMkLst>
        <pc:spChg chg="mod">
          <ac:chgData name="Louise Terryn" userId="S::louise.terryn@ugent.be::d5113074-e324-4a91-9580-a75dcf8a08ea" providerId="AD" clId="Web-{0A74CB2A-9511-4F61-8EEC-6FD011BBFB0F}" dt="2025-01-17T09:01:09.689" v="109" actId="20577"/>
          <ac:spMkLst>
            <pc:docMk/>
            <pc:sldMk cId="3981676324" sldId="410"/>
            <ac:spMk id="10" creationId="{29A0BE5C-5289-B259-2187-AD10F318AF55}"/>
          </ac:spMkLst>
        </pc:spChg>
        <pc:spChg chg="mod">
          <ac:chgData name="Louise Terryn" userId="S::louise.terryn@ugent.be::d5113074-e324-4a91-9580-a75dcf8a08ea" providerId="AD" clId="Web-{0A74CB2A-9511-4F61-8EEC-6FD011BBFB0F}" dt="2025-01-17T09:00:56.017" v="104" actId="1076"/>
          <ac:spMkLst>
            <pc:docMk/>
            <pc:sldMk cId="3981676324" sldId="410"/>
            <ac:spMk id="12" creationId="{01DE0F21-F94A-D0F4-DAF1-680AF661F18D}"/>
          </ac:spMkLst>
        </pc:spChg>
        <pc:spChg chg="mod">
          <ac:chgData name="Louise Terryn" userId="S::louise.terryn@ugent.be::d5113074-e324-4a91-9580-a75dcf8a08ea" providerId="AD" clId="Web-{0A74CB2A-9511-4F61-8EEC-6FD011BBFB0F}" dt="2025-01-17T09:00:22.282" v="101" actId="1076"/>
          <ac:spMkLst>
            <pc:docMk/>
            <pc:sldMk cId="3981676324" sldId="410"/>
            <ac:spMk id="13" creationId="{1624D314-31EA-929E-1A38-04CE1CA4EDDE}"/>
          </ac:spMkLst>
        </pc:spChg>
        <pc:spChg chg="del mod">
          <ac:chgData name="Louise Terryn" userId="S::louise.terryn@ugent.be::d5113074-e324-4a91-9580-a75dcf8a08ea" providerId="AD" clId="Web-{0A74CB2A-9511-4F61-8EEC-6FD011BBFB0F}" dt="2025-01-17T09:01:16.924" v="111"/>
          <ac:spMkLst>
            <pc:docMk/>
            <pc:sldMk cId="3981676324" sldId="410"/>
            <ac:spMk id="14" creationId="{754B51B5-3CAD-3854-D350-6E43552462EA}"/>
          </ac:spMkLst>
        </pc:spChg>
        <pc:spChg chg="mod">
          <ac:chgData name="Louise Terryn" userId="S::louise.terryn@ugent.be::d5113074-e324-4a91-9580-a75dcf8a08ea" providerId="AD" clId="Web-{0A74CB2A-9511-4F61-8EEC-6FD011BBFB0F}" dt="2025-01-17T09:01:19.674" v="112" actId="20577"/>
          <ac:spMkLst>
            <pc:docMk/>
            <pc:sldMk cId="3981676324" sldId="410"/>
            <ac:spMk id="18" creationId="{6F6118C1-49F7-CE8E-6E09-7B069796556B}"/>
          </ac:spMkLst>
        </pc:spChg>
        <pc:grpChg chg="mod">
          <ac:chgData name="Louise Terryn" userId="S::louise.terryn@ugent.be::d5113074-e324-4a91-9580-a75dcf8a08ea" providerId="AD" clId="Web-{0A74CB2A-9511-4F61-8EEC-6FD011BBFB0F}" dt="2025-01-17T09:00:11.063" v="98" actId="1076"/>
          <ac:grpSpMkLst>
            <pc:docMk/>
            <pc:sldMk cId="3981676324" sldId="410"/>
            <ac:grpSpMk id="16" creationId="{858A0F77-BB9A-AA75-A99B-F72B86F3189C}"/>
          </ac:grpSpMkLst>
        </pc:grpChg>
        <pc:picChg chg="mod">
          <ac:chgData name="Louise Terryn" userId="S::louise.terryn@ugent.be::d5113074-e324-4a91-9580-a75dcf8a08ea" providerId="AD" clId="Web-{0A74CB2A-9511-4F61-8EEC-6FD011BBFB0F}" dt="2025-01-17T09:00:59.298" v="105" actId="1076"/>
          <ac:picMkLst>
            <pc:docMk/>
            <pc:sldMk cId="3981676324" sldId="410"/>
            <ac:picMk id="2" creationId="{87AB23B0-150E-E118-2FB5-E766DEAB1DE1}"/>
          </ac:picMkLst>
        </pc:picChg>
        <pc:picChg chg="add mod ord">
          <ac:chgData name="Louise Terryn" userId="S::louise.terryn@ugent.be::d5113074-e324-4a91-9580-a75dcf8a08ea" providerId="AD" clId="Web-{0A74CB2A-9511-4F61-8EEC-6FD011BBFB0F}" dt="2025-01-17T09:00:11.016" v="97" actId="1076"/>
          <ac:picMkLst>
            <pc:docMk/>
            <pc:sldMk cId="3981676324" sldId="410"/>
            <ac:picMk id="3" creationId="{6A06DC13-6DB3-48F5-FA93-A833FDB1B7C3}"/>
          </ac:picMkLst>
        </pc:picChg>
        <pc:picChg chg="del">
          <ac:chgData name="Louise Terryn" userId="S::louise.terryn@ugent.be::d5113074-e324-4a91-9580-a75dcf8a08ea" providerId="AD" clId="Web-{0A74CB2A-9511-4F61-8EEC-6FD011BBFB0F}" dt="2025-01-17T08:59:52.312" v="90"/>
          <ac:picMkLst>
            <pc:docMk/>
            <pc:sldMk cId="3981676324" sldId="410"/>
            <ac:picMk id="5" creationId="{E3186012-74C3-F21A-B4EB-BBC3C5010F49}"/>
          </ac:picMkLst>
        </pc:picChg>
        <pc:picChg chg="mod">
          <ac:chgData name="Louise Terryn" userId="S::louise.terryn@ugent.be::d5113074-e324-4a91-9580-a75dcf8a08ea" providerId="AD" clId="Web-{0A74CB2A-9511-4F61-8EEC-6FD011BBFB0F}" dt="2025-01-17T09:01:05.361" v="106" actId="1076"/>
          <ac:picMkLst>
            <pc:docMk/>
            <pc:sldMk cId="3981676324" sldId="410"/>
            <ac:picMk id="11" creationId="{F495C530-1BBB-CD16-9DC0-CD1B43F2090F}"/>
          </ac:picMkLst>
        </pc:picChg>
      </pc:sldChg>
    </pc:docChg>
  </pc:docChgLst>
  <pc:docChgLst>
    <pc:chgData name="Louise Terryn" userId="S::louise.terryn@ugent.be::d5113074-e324-4a91-9580-a75dcf8a08ea" providerId="AD" clId="Web-{0C310E5D-DDF9-4DEC-87D4-5DDA12045FC8}"/>
    <pc:docChg chg="addSld modSld">
      <pc:chgData name="Louise Terryn" userId="S::louise.terryn@ugent.be::d5113074-e324-4a91-9580-a75dcf8a08ea" providerId="AD" clId="Web-{0C310E5D-DDF9-4DEC-87D4-5DDA12045FC8}" dt="2025-01-17T11:10:23.945" v="152" actId="20577"/>
      <pc:docMkLst>
        <pc:docMk/>
      </pc:docMkLst>
      <pc:sldChg chg="addSp delSp modSp">
        <pc:chgData name="Louise Terryn" userId="S::louise.terryn@ugent.be::d5113074-e324-4a91-9580-a75dcf8a08ea" providerId="AD" clId="Web-{0C310E5D-DDF9-4DEC-87D4-5DDA12045FC8}" dt="2025-01-17T11:10:23.945" v="152" actId="20577"/>
        <pc:sldMkLst>
          <pc:docMk/>
          <pc:sldMk cId="65533167" sldId="332"/>
        </pc:sldMkLst>
        <pc:spChg chg="add mod">
          <ac:chgData name="Louise Terryn" userId="S::louise.terryn@ugent.be::d5113074-e324-4a91-9580-a75dcf8a08ea" providerId="AD" clId="Web-{0C310E5D-DDF9-4DEC-87D4-5DDA12045FC8}" dt="2025-01-17T11:09:53.038" v="143" actId="1076"/>
          <ac:spMkLst>
            <pc:docMk/>
            <pc:sldMk cId="65533167" sldId="332"/>
            <ac:spMk id="6" creationId="{4B0CEF2B-29D9-D0D2-F231-8D31B074D9BD}"/>
          </ac:spMkLst>
        </pc:spChg>
        <pc:spChg chg="mod">
          <ac:chgData name="Louise Terryn" userId="S::louise.terryn@ugent.be::d5113074-e324-4a91-9580-a75dcf8a08ea" providerId="AD" clId="Web-{0C310E5D-DDF9-4DEC-87D4-5DDA12045FC8}" dt="2025-01-17T11:09:55.444" v="144" actId="20577"/>
          <ac:spMkLst>
            <pc:docMk/>
            <pc:sldMk cId="65533167" sldId="332"/>
            <ac:spMk id="9" creationId="{F7CE6FB5-598A-98AD-FA4B-D52EC6598728}"/>
          </ac:spMkLst>
        </pc:spChg>
        <pc:spChg chg="del">
          <ac:chgData name="Louise Terryn" userId="S::louise.terryn@ugent.be::d5113074-e324-4a91-9580-a75dcf8a08ea" providerId="AD" clId="Web-{0C310E5D-DDF9-4DEC-87D4-5DDA12045FC8}" dt="2025-01-17T11:04:20.150" v="5"/>
          <ac:spMkLst>
            <pc:docMk/>
            <pc:sldMk cId="65533167" sldId="332"/>
            <ac:spMk id="10" creationId="{7CEFEC61-0A5F-8318-7D21-46305C752FF7}"/>
          </ac:spMkLst>
        </pc:spChg>
        <pc:spChg chg="del">
          <ac:chgData name="Louise Terryn" userId="S::louise.terryn@ugent.be::d5113074-e324-4a91-9580-a75dcf8a08ea" providerId="AD" clId="Web-{0C310E5D-DDF9-4DEC-87D4-5DDA12045FC8}" dt="2025-01-17T11:04:22.072" v="6"/>
          <ac:spMkLst>
            <pc:docMk/>
            <pc:sldMk cId="65533167" sldId="332"/>
            <ac:spMk id="12" creationId="{2767050F-C2E7-7C93-65A1-864A49B2EE1C}"/>
          </ac:spMkLst>
        </pc:spChg>
        <pc:spChg chg="mod">
          <ac:chgData name="Louise Terryn" userId="S::louise.terryn@ugent.be::d5113074-e324-4a91-9580-a75dcf8a08ea" providerId="AD" clId="Web-{0C310E5D-DDF9-4DEC-87D4-5DDA12045FC8}" dt="2025-01-17T11:10:23.945" v="152" actId="20577"/>
          <ac:spMkLst>
            <pc:docMk/>
            <pc:sldMk cId="65533167" sldId="332"/>
            <ac:spMk id="15" creationId="{10BCC599-19B9-6EA1-7A8F-CFCA4D17C752}"/>
          </ac:spMkLst>
        </pc:spChg>
        <pc:picChg chg="add mod ord">
          <ac:chgData name="Louise Terryn" userId="S::louise.terryn@ugent.be::d5113074-e324-4a91-9580-a75dcf8a08ea" providerId="AD" clId="Web-{0C310E5D-DDF9-4DEC-87D4-5DDA12045FC8}" dt="2025-01-17T11:04:24.603" v="7" actId="1076"/>
          <ac:picMkLst>
            <pc:docMk/>
            <pc:sldMk cId="65533167" sldId="332"/>
            <ac:picMk id="2" creationId="{1AF70A55-3EF5-C0CC-8DE1-37FCE9F547FE}"/>
          </ac:picMkLst>
        </pc:picChg>
        <pc:picChg chg="add del mod">
          <ac:chgData name="Louise Terryn" userId="S::louise.terryn@ugent.be::d5113074-e324-4a91-9580-a75dcf8a08ea" providerId="AD" clId="Web-{0C310E5D-DDF9-4DEC-87D4-5DDA12045FC8}" dt="2025-01-17T11:04:33.541" v="10"/>
          <ac:picMkLst>
            <pc:docMk/>
            <pc:sldMk cId="65533167" sldId="332"/>
            <ac:picMk id="3" creationId="{6528F96F-A58B-2E26-D818-BB9EC918D83A}"/>
          </ac:picMkLst>
        </pc:picChg>
        <pc:picChg chg="add mod">
          <ac:chgData name="Louise Terryn" userId="S::louise.terryn@ugent.be::d5113074-e324-4a91-9580-a75dcf8a08ea" providerId="AD" clId="Web-{0C310E5D-DDF9-4DEC-87D4-5DDA12045FC8}" dt="2025-01-17T11:10:18.711" v="146" actId="1076"/>
          <ac:picMkLst>
            <pc:docMk/>
            <pc:sldMk cId="65533167" sldId="332"/>
            <ac:picMk id="11" creationId="{96827457-32FB-2FDF-1D4E-47223C4A525B}"/>
          </ac:picMkLst>
        </pc:picChg>
      </pc:sldChg>
      <pc:sldChg chg="addSp delSp modSp add replId">
        <pc:chgData name="Louise Terryn" userId="S::louise.terryn@ugent.be::d5113074-e324-4a91-9580-a75dcf8a08ea" providerId="AD" clId="Web-{0C310E5D-DDF9-4DEC-87D4-5DDA12045FC8}" dt="2025-01-17T11:09:33.053" v="141" actId="20577"/>
        <pc:sldMkLst>
          <pc:docMk/>
          <pc:sldMk cId="679360812" sldId="412"/>
        </pc:sldMkLst>
        <pc:spChg chg="mod">
          <ac:chgData name="Louise Terryn" userId="S::louise.terryn@ugent.be::d5113074-e324-4a91-9580-a75dcf8a08ea" providerId="AD" clId="Web-{0C310E5D-DDF9-4DEC-87D4-5DDA12045FC8}" dt="2025-01-17T11:08:17.753" v="115" actId="20577"/>
          <ac:spMkLst>
            <pc:docMk/>
            <pc:sldMk cId="679360812" sldId="412"/>
            <ac:spMk id="6" creationId="{4B0CEF2B-29D9-D0D2-F231-8D31B074D9BD}"/>
          </ac:spMkLst>
        </pc:spChg>
        <pc:spChg chg="mod">
          <ac:chgData name="Louise Terryn" userId="S::louise.terryn@ugent.be::d5113074-e324-4a91-9580-a75dcf8a08ea" providerId="AD" clId="Web-{0C310E5D-DDF9-4DEC-87D4-5DDA12045FC8}" dt="2025-01-17T11:07:58.987" v="110" actId="1076"/>
          <ac:spMkLst>
            <pc:docMk/>
            <pc:sldMk cId="679360812" sldId="412"/>
            <ac:spMk id="9" creationId="{F7CE6FB5-598A-98AD-FA4B-D52EC6598728}"/>
          </ac:spMkLst>
        </pc:spChg>
        <pc:spChg chg="add mod">
          <ac:chgData name="Louise Terryn" userId="S::louise.terryn@ugent.be::d5113074-e324-4a91-9580-a75dcf8a08ea" providerId="AD" clId="Web-{0C310E5D-DDF9-4DEC-87D4-5DDA12045FC8}" dt="2025-01-17T11:08:22.784" v="116" actId="1076"/>
          <ac:spMkLst>
            <pc:docMk/>
            <pc:sldMk cId="679360812" sldId="412"/>
            <ac:spMk id="10" creationId="{63721623-336A-771E-17CE-0A1EF382BFB0}"/>
          </ac:spMkLst>
        </pc:spChg>
        <pc:spChg chg="add del">
          <ac:chgData name="Louise Terryn" userId="S::louise.terryn@ugent.be::d5113074-e324-4a91-9580-a75dcf8a08ea" providerId="AD" clId="Web-{0C310E5D-DDF9-4DEC-87D4-5DDA12045FC8}" dt="2025-01-17T11:08:34.113" v="120"/>
          <ac:spMkLst>
            <pc:docMk/>
            <pc:sldMk cId="679360812" sldId="412"/>
            <ac:spMk id="11" creationId="{4B0CEF2B-29D9-D0D2-F231-8D31B074D9BD}"/>
          </ac:spMkLst>
        </pc:spChg>
        <pc:spChg chg="add">
          <ac:chgData name="Louise Terryn" userId="S::louise.terryn@ugent.be::d5113074-e324-4a91-9580-a75dcf8a08ea" providerId="AD" clId="Web-{0C310E5D-DDF9-4DEC-87D4-5DDA12045FC8}" dt="2025-01-17T11:08:38.144" v="121"/>
          <ac:spMkLst>
            <pc:docMk/>
            <pc:sldMk cId="679360812" sldId="412"/>
            <ac:spMk id="12" creationId="{4B0CEF2B-29D9-D0D2-F231-8D31B074D9BD}"/>
          </ac:spMkLst>
        </pc:spChg>
        <pc:spChg chg="add mod">
          <ac:chgData name="Louise Terryn" userId="S::louise.terryn@ugent.be::d5113074-e324-4a91-9580-a75dcf8a08ea" providerId="AD" clId="Web-{0C310E5D-DDF9-4DEC-87D4-5DDA12045FC8}" dt="2025-01-17T11:09:04.286" v="129" actId="20577"/>
          <ac:spMkLst>
            <pc:docMk/>
            <pc:sldMk cId="679360812" sldId="412"/>
            <ac:spMk id="13" creationId="{8C429E15-E9DB-6289-140E-803B6D620BE1}"/>
          </ac:spMkLst>
        </pc:spChg>
        <pc:spChg chg="add mod">
          <ac:chgData name="Louise Terryn" userId="S::louise.terryn@ugent.be::d5113074-e324-4a91-9580-a75dcf8a08ea" providerId="AD" clId="Web-{0C310E5D-DDF9-4DEC-87D4-5DDA12045FC8}" dt="2025-01-17T11:09:06.036" v="131" actId="20577"/>
          <ac:spMkLst>
            <pc:docMk/>
            <pc:sldMk cId="679360812" sldId="412"/>
            <ac:spMk id="14" creationId="{63106605-6874-8A58-1C9F-07A1223AC02F}"/>
          </ac:spMkLst>
        </pc:spChg>
        <pc:spChg chg="mod">
          <ac:chgData name="Louise Terryn" userId="S::louise.terryn@ugent.be::d5113074-e324-4a91-9580-a75dcf8a08ea" providerId="AD" clId="Web-{0C310E5D-DDF9-4DEC-87D4-5DDA12045FC8}" dt="2025-01-17T11:09:33.053" v="141" actId="20577"/>
          <ac:spMkLst>
            <pc:docMk/>
            <pc:sldMk cId="679360812" sldId="412"/>
            <ac:spMk id="15" creationId="{10BCC599-19B9-6EA1-7A8F-CFCA4D17C752}"/>
          </ac:spMkLst>
        </pc:spChg>
        <pc:spChg chg="add mod">
          <ac:chgData name="Louise Terryn" userId="S::louise.terryn@ugent.be::d5113074-e324-4a91-9580-a75dcf8a08ea" providerId="AD" clId="Web-{0C310E5D-DDF9-4DEC-87D4-5DDA12045FC8}" dt="2025-01-17T11:09:07.833" v="133" actId="20577"/>
          <ac:spMkLst>
            <pc:docMk/>
            <pc:sldMk cId="679360812" sldId="412"/>
            <ac:spMk id="16" creationId="{41FB21FC-25A1-212A-7F72-D9AFF060E9AC}"/>
          </ac:spMkLst>
        </pc:spChg>
        <pc:picChg chg="del">
          <ac:chgData name="Louise Terryn" userId="S::louise.terryn@ugent.be::d5113074-e324-4a91-9580-a75dcf8a08ea" providerId="AD" clId="Web-{0C310E5D-DDF9-4DEC-87D4-5DDA12045FC8}" dt="2025-01-17T11:06:29.890" v="16"/>
          <ac:picMkLst>
            <pc:docMk/>
            <pc:sldMk cId="679360812" sldId="412"/>
            <ac:picMk id="2" creationId="{1AF70A55-3EF5-C0CC-8DE1-37FCE9F547FE}"/>
          </ac:picMkLst>
        </pc:picChg>
        <pc:picChg chg="add mod ord">
          <ac:chgData name="Louise Terryn" userId="S::louise.terryn@ugent.be::d5113074-e324-4a91-9580-a75dcf8a08ea" providerId="AD" clId="Web-{0C310E5D-DDF9-4DEC-87D4-5DDA12045FC8}" dt="2025-01-17T11:08:30.910" v="119" actId="1076"/>
          <ac:picMkLst>
            <pc:docMk/>
            <pc:sldMk cId="679360812" sldId="412"/>
            <ac:picMk id="3" creationId="{653DDA39-3678-02EC-66CB-EC3F0D3D9FE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07953A-2E42-F375-D453-58B2F90D54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4" name="Footer Placeholder 3">
            <a:extLst>
              <a:ext uri="{FF2B5EF4-FFF2-40B4-BE49-F238E27FC236}">
                <a16:creationId xmlns:a16="http://schemas.microsoft.com/office/drawing/2014/main" id="{3A85AAD6-DD05-2B83-A2DA-1C48E161F7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5" name="Slide Number Placeholder 4">
            <a:extLst>
              <a:ext uri="{FF2B5EF4-FFF2-40B4-BE49-F238E27FC236}">
                <a16:creationId xmlns:a16="http://schemas.microsoft.com/office/drawing/2014/main" id="{E4D25999-5EB9-E998-8789-D7C7FFE734B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9A9E76-DB03-174C-88A7-644D04C98EA5}" type="slidenum">
              <a:rPr lang="en-BE" smtClean="0"/>
              <a:t>‹nr.›</a:t>
            </a:fld>
            <a:endParaRPr lang="en-BE"/>
          </a:p>
        </p:txBody>
      </p:sp>
      <p:sp>
        <p:nvSpPr>
          <p:cNvPr id="6" name="Date Placeholder 5">
            <a:extLst>
              <a:ext uri="{FF2B5EF4-FFF2-40B4-BE49-F238E27FC236}">
                <a16:creationId xmlns:a16="http://schemas.microsoft.com/office/drawing/2014/main" id="{13B0C163-E435-5216-0A5C-CE73981E40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C900E5-D337-A346-9721-5175E41A89E0}" type="datetimeFigureOut">
              <a:rPr lang="en-BE" smtClean="0"/>
              <a:t>01/17/2025</a:t>
            </a:fld>
            <a:endParaRPr lang="en-BE"/>
          </a:p>
        </p:txBody>
      </p:sp>
    </p:spTree>
    <p:extLst>
      <p:ext uri="{BB962C8B-B14F-4D97-AF65-F5344CB8AC3E}">
        <p14:creationId xmlns:p14="http://schemas.microsoft.com/office/powerpoint/2010/main" val="31211632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C1913F-84DE-FD47-8D6F-BF070DD68BEE}" type="datetimeFigureOut">
              <a:rPr lang="en-BE" smtClean="0"/>
              <a:t>01/17/2025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E52CF3-3184-CF4F-ABB9-7CFCC0EF1A56}" type="slidenum">
              <a:rPr lang="en-BE" smtClean="0"/>
              <a:t>‹nr.›</a:t>
            </a:fld>
            <a:endParaRPr lang="en-BE"/>
          </a:p>
        </p:txBody>
      </p:sp>
    </p:spTree>
    <p:extLst>
      <p:ext uri="{BB962C8B-B14F-4D97-AF65-F5344CB8AC3E}">
        <p14:creationId xmlns:p14="http://schemas.microsoft.com/office/powerpoint/2010/main" val="425256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3</a:t>
            </a:fld>
            <a:endParaRPr lang="en-BE"/>
          </a:p>
        </p:txBody>
      </p:sp>
    </p:spTree>
    <p:extLst>
      <p:ext uri="{BB962C8B-B14F-4D97-AF65-F5344CB8AC3E}">
        <p14:creationId xmlns:p14="http://schemas.microsoft.com/office/powerpoint/2010/main" val="235689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14</a:t>
            </a:fld>
            <a:endParaRPr lang="en-BE"/>
          </a:p>
        </p:txBody>
      </p:sp>
    </p:spTree>
    <p:extLst>
      <p:ext uri="{BB962C8B-B14F-4D97-AF65-F5344CB8AC3E}">
        <p14:creationId xmlns:p14="http://schemas.microsoft.com/office/powerpoint/2010/main" val="15656972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17C99-C116-F55F-AE80-7AAAD059B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F3548-BF46-F22E-6EA6-D2CE684B10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763B4-752C-F559-1C10-E89F9DD5184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733FE44-A883-BB81-A968-62AE2E234E3A}"/>
              </a:ext>
            </a:extLst>
          </p:cNvPr>
          <p:cNvSpPr>
            <a:spLocks noGrp="1"/>
          </p:cNvSpPr>
          <p:nvPr>
            <p:ph type="sldNum" sz="quarter" idx="5"/>
          </p:nvPr>
        </p:nvSpPr>
        <p:spPr/>
        <p:txBody>
          <a:bodyPr/>
          <a:lstStyle/>
          <a:p>
            <a:fld id="{A2E52CF3-3184-CF4F-ABB9-7CFCC0EF1A56}" type="slidenum">
              <a:rPr lang="en-BE" smtClean="0"/>
              <a:t>111</a:t>
            </a:fld>
            <a:endParaRPr lang="en-BE"/>
          </a:p>
        </p:txBody>
      </p:sp>
    </p:spTree>
    <p:extLst>
      <p:ext uri="{BB962C8B-B14F-4D97-AF65-F5344CB8AC3E}">
        <p14:creationId xmlns:p14="http://schemas.microsoft.com/office/powerpoint/2010/main" val="708676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C1DEA-E0D8-9A54-EE73-16BDF3AB3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631B6-F5EE-C370-0E09-239CE71A1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6019A5-6839-E325-61A6-9FC50ABEB26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01D6FEB-2FD5-787E-ABA6-ABF4D6CE768C}"/>
              </a:ext>
            </a:extLst>
          </p:cNvPr>
          <p:cNvSpPr>
            <a:spLocks noGrp="1"/>
          </p:cNvSpPr>
          <p:nvPr>
            <p:ph type="sldNum" sz="quarter" idx="5"/>
          </p:nvPr>
        </p:nvSpPr>
        <p:spPr/>
        <p:txBody>
          <a:bodyPr/>
          <a:lstStyle/>
          <a:p>
            <a:fld id="{A2E52CF3-3184-CF4F-ABB9-7CFCC0EF1A56}" type="slidenum">
              <a:rPr lang="en-BE" smtClean="0"/>
              <a:t>112</a:t>
            </a:fld>
            <a:endParaRPr lang="en-BE"/>
          </a:p>
        </p:txBody>
      </p:sp>
    </p:spTree>
    <p:extLst>
      <p:ext uri="{BB962C8B-B14F-4D97-AF65-F5344CB8AC3E}">
        <p14:creationId xmlns:p14="http://schemas.microsoft.com/office/powerpoint/2010/main" val="11124638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EC36D-2120-A566-C7EF-3D6DF8917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C9122-18BC-A071-BDA5-6C8A4BD0BB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48C2D0-9ABD-870F-E2D8-23DBA3244C3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9D3266A-4738-3BC8-8CC8-F76B16D59810}"/>
              </a:ext>
            </a:extLst>
          </p:cNvPr>
          <p:cNvSpPr>
            <a:spLocks noGrp="1"/>
          </p:cNvSpPr>
          <p:nvPr>
            <p:ph type="sldNum" sz="quarter" idx="5"/>
          </p:nvPr>
        </p:nvSpPr>
        <p:spPr/>
        <p:txBody>
          <a:bodyPr/>
          <a:lstStyle/>
          <a:p>
            <a:fld id="{A2E52CF3-3184-CF4F-ABB9-7CFCC0EF1A56}" type="slidenum">
              <a:rPr lang="en-BE" smtClean="0"/>
              <a:t>113</a:t>
            </a:fld>
            <a:endParaRPr lang="en-BE"/>
          </a:p>
        </p:txBody>
      </p:sp>
    </p:spTree>
    <p:extLst>
      <p:ext uri="{BB962C8B-B14F-4D97-AF65-F5344CB8AC3E}">
        <p14:creationId xmlns:p14="http://schemas.microsoft.com/office/powerpoint/2010/main" val="139128482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627E4-BB10-80B4-A69C-21AD92ED21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C4F0DC-C131-72DF-F3BD-892A45099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418CB-0637-232A-12BC-37D97C49A8C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7F66F89-9CF9-1B9C-A11A-022234E91EBF}"/>
              </a:ext>
            </a:extLst>
          </p:cNvPr>
          <p:cNvSpPr>
            <a:spLocks noGrp="1"/>
          </p:cNvSpPr>
          <p:nvPr>
            <p:ph type="sldNum" sz="quarter" idx="5"/>
          </p:nvPr>
        </p:nvSpPr>
        <p:spPr/>
        <p:txBody>
          <a:bodyPr/>
          <a:lstStyle/>
          <a:p>
            <a:fld id="{A2E52CF3-3184-CF4F-ABB9-7CFCC0EF1A56}" type="slidenum">
              <a:rPr lang="en-BE" smtClean="0"/>
              <a:t>114</a:t>
            </a:fld>
            <a:endParaRPr lang="en-BE"/>
          </a:p>
        </p:txBody>
      </p:sp>
    </p:spTree>
    <p:extLst>
      <p:ext uri="{BB962C8B-B14F-4D97-AF65-F5344CB8AC3E}">
        <p14:creationId xmlns:p14="http://schemas.microsoft.com/office/powerpoint/2010/main" val="30248815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31C92-2779-2CA4-E9C8-3524D1A33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91BEC7-4E3B-7A3B-F17D-AC851A0D8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E19344-7400-93C7-6C00-CA30649FBBF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4E2752A-7104-6FA2-BF4C-968D4E86CAF4}"/>
              </a:ext>
            </a:extLst>
          </p:cNvPr>
          <p:cNvSpPr>
            <a:spLocks noGrp="1"/>
          </p:cNvSpPr>
          <p:nvPr>
            <p:ph type="sldNum" sz="quarter" idx="5"/>
          </p:nvPr>
        </p:nvSpPr>
        <p:spPr/>
        <p:txBody>
          <a:bodyPr/>
          <a:lstStyle/>
          <a:p>
            <a:fld id="{A2E52CF3-3184-CF4F-ABB9-7CFCC0EF1A56}" type="slidenum">
              <a:rPr lang="en-BE" smtClean="0"/>
              <a:t>115</a:t>
            </a:fld>
            <a:endParaRPr lang="en-BE"/>
          </a:p>
        </p:txBody>
      </p:sp>
    </p:spTree>
    <p:extLst>
      <p:ext uri="{BB962C8B-B14F-4D97-AF65-F5344CB8AC3E}">
        <p14:creationId xmlns:p14="http://schemas.microsoft.com/office/powerpoint/2010/main" val="36104081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94828-84A3-B06E-406E-18A7BA8EE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B7CEC-70B3-8290-AAD4-DDA1D4EF7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537FDC-AEB1-FC9D-1061-6EF149A235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8683DE-D275-BA47-AB05-2D9580C7EF2E}"/>
              </a:ext>
            </a:extLst>
          </p:cNvPr>
          <p:cNvSpPr>
            <a:spLocks noGrp="1"/>
          </p:cNvSpPr>
          <p:nvPr>
            <p:ph type="sldNum" sz="quarter" idx="5"/>
          </p:nvPr>
        </p:nvSpPr>
        <p:spPr/>
        <p:txBody>
          <a:bodyPr/>
          <a:lstStyle/>
          <a:p>
            <a:fld id="{A2E52CF3-3184-CF4F-ABB9-7CFCC0EF1A56}" type="slidenum">
              <a:rPr lang="en-BE" smtClean="0"/>
              <a:t>116</a:t>
            </a:fld>
            <a:endParaRPr lang="en-BE"/>
          </a:p>
        </p:txBody>
      </p:sp>
    </p:spTree>
    <p:extLst>
      <p:ext uri="{BB962C8B-B14F-4D97-AF65-F5344CB8AC3E}">
        <p14:creationId xmlns:p14="http://schemas.microsoft.com/office/powerpoint/2010/main" val="20831566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B09C0-466A-C415-5751-779A330FF4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FC379B-980C-DC2F-124A-E48446ED5D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2ACFE-AEB6-C746-9F75-2F605B231E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C73B96E-DE9E-5E63-4559-1056C55D2EC9}"/>
              </a:ext>
            </a:extLst>
          </p:cNvPr>
          <p:cNvSpPr>
            <a:spLocks noGrp="1"/>
          </p:cNvSpPr>
          <p:nvPr>
            <p:ph type="sldNum" sz="quarter" idx="5"/>
          </p:nvPr>
        </p:nvSpPr>
        <p:spPr/>
        <p:txBody>
          <a:bodyPr/>
          <a:lstStyle/>
          <a:p>
            <a:fld id="{A2E52CF3-3184-CF4F-ABB9-7CFCC0EF1A56}" type="slidenum">
              <a:rPr lang="en-BE" smtClean="0"/>
              <a:t>117</a:t>
            </a:fld>
            <a:endParaRPr lang="en-BE"/>
          </a:p>
        </p:txBody>
      </p:sp>
    </p:spTree>
    <p:extLst>
      <p:ext uri="{BB962C8B-B14F-4D97-AF65-F5344CB8AC3E}">
        <p14:creationId xmlns:p14="http://schemas.microsoft.com/office/powerpoint/2010/main" val="28603099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5EC9C-3F7F-C43C-A75D-107378F07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C96EE-2180-D8AF-9EF4-96FD77FDF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9A613-60E3-DE99-171B-BCF84B26BA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C89AF5F-1BE3-420C-16C6-6BDC49F4C97A}"/>
              </a:ext>
            </a:extLst>
          </p:cNvPr>
          <p:cNvSpPr>
            <a:spLocks noGrp="1"/>
          </p:cNvSpPr>
          <p:nvPr>
            <p:ph type="sldNum" sz="quarter" idx="5"/>
          </p:nvPr>
        </p:nvSpPr>
        <p:spPr/>
        <p:txBody>
          <a:bodyPr/>
          <a:lstStyle/>
          <a:p>
            <a:fld id="{A2E52CF3-3184-CF4F-ABB9-7CFCC0EF1A56}" type="slidenum">
              <a:rPr lang="en-BE" smtClean="0"/>
              <a:t>118</a:t>
            </a:fld>
            <a:endParaRPr lang="en-BE"/>
          </a:p>
        </p:txBody>
      </p:sp>
    </p:spTree>
    <p:extLst>
      <p:ext uri="{BB962C8B-B14F-4D97-AF65-F5344CB8AC3E}">
        <p14:creationId xmlns:p14="http://schemas.microsoft.com/office/powerpoint/2010/main" val="8992803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0D9BF-C173-0D80-29E8-3F72B2778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C4467-665C-6765-1139-0578027D5D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DAF8C1-3988-76CE-42D2-0D8E8A18AC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8D44EAC-4F9E-C661-F277-4B980A17C11A}"/>
              </a:ext>
            </a:extLst>
          </p:cNvPr>
          <p:cNvSpPr>
            <a:spLocks noGrp="1"/>
          </p:cNvSpPr>
          <p:nvPr>
            <p:ph type="sldNum" sz="quarter" idx="5"/>
          </p:nvPr>
        </p:nvSpPr>
        <p:spPr/>
        <p:txBody>
          <a:bodyPr/>
          <a:lstStyle/>
          <a:p>
            <a:fld id="{A2E52CF3-3184-CF4F-ABB9-7CFCC0EF1A56}" type="slidenum">
              <a:rPr lang="en-BE" smtClean="0"/>
              <a:t>119</a:t>
            </a:fld>
            <a:endParaRPr lang="en-BE"/>
          </a:p>
        </p:txBody>
      </p:sp>
    </p:spTree>
    <p:extLst>
      <p:ext uri="{BB962C8B-B14F-4D97-AF65-F5344CB8AC3E}">
        <p14:creationId xmlns:p14="http://schemas.microsoft.com/office/powerpoint/2010/main" val="10906938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8895-B95F-3919-DF8B-2CFC3EC97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461142-4739-3D57-D5E7-09D9BC8DE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141E37-380C-51D4-4712-D6F4E8227F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2B73784-8757-8803-B74D-34AF94C35AE7}"/>
              </a:ext>
            </a:extLst>
          </p:cNvPr>
          <p:cNvSpPr>
            <a:spLocks noGrp="1"/>
          </p:cNvSpPr>
          <p:nvPr>
            <p:ph type="sldNum" sz="quarter" idx="5"/>
          </p:nvPr>
        </p:nvSpPr>
        <p:spPr/>
        <p:txBody>
          <a:bodyPr/>
          <a:lstStyle/>
          <a:p>
            <a:fld id="{A2E52CF3-3184-CF4F-ABB9-7CFCC0EF1A56}" type="slidenum">
              <a:rPr lang="en-BE" smtClean="0"/>
              <a:t>120</a:t>
            </a:fld>
            <a:endParaRPr lang="en-BE"/>
          </a:p>
        </p:txBody>
      </p:sp>
    </p:spTree>
    <p:extLst>
      <p:ext uri="{BB962C8B-B14F-4D97-AF65-F5344CB8AC3E}">
        <p14:creationId xmlns:p14="http://schemas.microsoft.com/office/powerpoint/2010/main" val="4198962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15</a:t>
            </a:fld>
            <a:endParaRPr lang="en-BE"/>
          </a:p>
        </p:txBody>
      </p:sp>
    </p:spTree>
    <p:extLst>
      <p:ext uri="{BB962C8B-B14F-4D97-AF65-F5344CB8AC3E}">
        <p14:creationId xmlns:p14="http://schemas.microsoft.com/office/powerpoint/2010/main" val="18945691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6B1EC-F740-9D9E-1F6B-F433CEC54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D0ABA-76AF-5DBB-669B-9C8AB10D7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4DEBE-D1D2-57DF-8642-2704392523E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F037F4D-65E9-AF46-E968-9545415F44B2}"/>
              </a:ext>
            </a:extLst>
          </p:cNvPr>
          <p:cNvSpPr>
            <a:spLocks noGrp="1"/>
          </p:cNvSpPr>
          <p:nvPr>
            <p:ph type="sldNum" sz="quarter" idx="5"/>
          </p:nvPr>
        </p:nvSpPr>
        <p:spPr/>
        <p:txBody>
          <a:bodyPr/>
          <a:lstStyle/>
          <a:p>
            <a:fld id="{A2E52CF3-3184-CF4F-ABB9-7CFCC0EF1A56}" type="slidenum">
              <a:rPr lang="en-BE" smtClean="0"/>
              <a:t>121</a:t>
            </a:fld>
            <a:endParaRPr lang="en-BE"/>
          </a:p>
        </p:txBody>
      </p:sp>
    </p:spTree>
    <p:extLst>
      <p:ext uri="{BB962C8B-B14F-4D97-AF65-F5344CB8AC3E}">
        <p14:creationId xmlns:p14="http://schemas.microsoft.com/office/powerpoint/2010/main" val="38223157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ABC9C-DCC0-985B-A363-ADDA9A81CF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97E3C-D115-255D-5520-FAC3767A08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0D7851-A4FD-BEE1-65D3-4134D3063F6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45759E-2609-6BFA-09A4-84935FFBAC25}"/>
              </a:ext>
            </a:extLst>
          </p:cNvPr>
          <p:cNvSpPr>
            <a:spLocks noGrp="1"/>
          </p:cNvSpPr>
          <p:nvPr>
            <p:ph type="sldNum" sz="quarter" idx="5"/>
          </p:nvPr>
        </p:nvSpPr>
        <p:spPr/>
        <p:txBody>
          <a:bodyPr/>
          <a:lstStyle/>
          <a:p>
            <a:fld id="{A2E52CF3-3184-CF4F-ABB9-7CFCC0EF1A56}" type="slidenum">
              <a:rPr lang="en-BE" smtClean="0"/>
              <a:t>122</a:t>
            </a:fld>
            <a:endParaRPr lang="en-BE"/>
          </a:p>
        </p:txBody>
      </p:sp>
    </p:spTree>
    <p:extLst>
      <p:ext uri="{BB962C8B-B14F-4D97-AF65-F5344CB8AC3E}">
        <p14:creationId xmlns:p14="http://schemas.microsoft.com/office/powerpoint/2010/main" val="9677932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D9013-5693-9A69-889A-526D29C206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A779F-9780-D33C-1A80-A8D256B65A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CF0B1-7EFC-81DD-9B99-13019A9247C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E7C32F-FEE3-4ED9-26B2-6D3BF4EB2FE9}"/>
              </a:ext>
            </a:extLst>
          </p:cNvPr>
          <p:cNvSpPr>
            <a:spLocks noGrp="1"/>
          </p:cNvSpPr>
          <p:nvPr>
            <p:ph type="sldNum" sz="quarter" idx="5"/>
          </p:nvPr>
        </p:nvSpPr>
        <p:spPr/>
        <p:txBody>
          <a:bodyPr/>
          <a:lstStyle/>
          <a:p>
            <a:fld id="{A2E52CF3-3184-CF4F-ABB9-7CFCC0EF1A56}" type="slidenum">
              <a:rPr lang="en-BE" smtClean="0"/>
              <a:t>123</a:t>
            </a:fld>
            <a:endParaRPr lang="en-BE"/>
          </a:p>
        </p:txBody>
      </p:sp>
    </p:spTree>
    <p:extLst>
      <p:ext uri="{BB962C8B-B14F-4D97-AF65-F5344CB8AC3E}">
        <p14:creationId xmlns:p14="http://schemas.microsoft.com/office/powerpoint/2010/main" val="10703825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3F69A-0A72-FD00-5FA2-831516B78E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FD15C-F305-7759-A7A3-0332B1FA2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B2E962-6D1D-E127-231C-0802D10163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2A828DE-430F-96AD-8F59-0B77ECE9C4AE}"/>
              </a:ext>
            </a:extLst>
          </p:cNvPr>
          <p:cNvSpPr>
            <a:spLocks noGrp="1"/>
          </p:cNvSpPr>
          <p:nvPr>
            <p:ph type="sldNum" sz="quarter" idx="5"/>
          </p:nvPr>
        </p:nvSpPr>
        <p:spPr/>
        <p:txBody>
          <a:bodyPr/>
          <a:lstStyle/>
          <a:p>
            <a:fld id="{A2E52CF3-3184-CF4F-ABB9-7CFCC0EF1A56}" type="slidenum">
              <a:rPr lang="en-BE" smtClean="0"/>
              <a:t>124</a:t>
            </a:fld>
            <a:endParaRPr lang="en-BE"/>
          </a:p>
        </p:txBody>
      </p:sp>
    </p:spTree>
    <p:extLst>
      <p:ext uri="{BB962C8B-B14F-4D97-AF65-F5344CB8AC3E}">
        <p14:creationId xmlns:p14="http://schemas.microsoft.com/office/powerpoint/2010/main" val="2151985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145E9-3284-C40D-0735-B94ED365B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32EEE5-8D1A-99DC-A4FE-FF8106103F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51FD8-D86C-46BE-4F7B-80AE8CB7D31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C0C900B-459B-9413-2F4A-0BE246D97FD2}"/>
              </a:ext>
            </a:extLst>
          </p:cNvPr>
          <p:cNvSpPr>
            <a:spLocks noGrp="1"/>
          </p:cNvSpPr>
          <p:nvPr>
            <p:ph type="sldNum" sz="quarter" idx="5"/>
          </p:nvPr>
        </p:nvSpPr>
        <p:spPr/>
        <p:txBody>
          <a:bodyPr/>
          <a:lstStyle/>
          <a:p>
            <a:fld id="{A2E52CF3-3184-CF4F-ABB9-7CFCC0EF1A56}" type="slidenum">
              <a:rPr lang="en-BE" smtClean="0"/>
              <a:t>125</a:t>
            </a:fld>
            <a:endParaRPr lang="en-BE"/>
          </a:p>
        </p:txBody>
      </p:sp>
    </p:spTree>
    <p:extLst>
      <p:ext uri="{BB962C8B-B14F-4D97-AF65-F5344CB8AC3E}">
        <p14:creationId xmlns:p14="http://schemas.microsoft.com/office/powerpoint/2010/main" val="15307883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CA2D5-36F6-8E9C-EC3A-32BEB0309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96A9D6-7488-34C4-C4B6-5EA7A43AE6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6CE7F-3059-FD39-ED91-AE4F845A5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38236B-D627-8CA4-8168-67EA44002F5F}"/>
              </a:ext>
            </a:extLst>
          </p:cNvPr>
          <p:cNvSpPr>
            <a:spLocks noGrp="1"/>
          </p:cNvSpPr>
          <p:nvPr>
            <p:ph type="sldNum" sz="quarter" idx="5"/>
          </p:nvPr>
        </p:nvSpPr>
        <p:spPr/>
        <p:txBody>
          <a:bodyPr/>
          <a:lstStyle/>
          <a:p>
            <a:fld id="{A2E52CF3-3184-CF4F-ABB9-7CFCC0EF1A56}" type="slidenum">
              <a:rPr lang="en-BE" smtClean="0"/>
              <a:t>126</a:t>
            </a:fld>
            <a:endParaRPr lang="en-BE"/>
          </a:p>
        </p:txBody>
      </p:sp>
    </p:spTree>
    <p:extLst>
      <p:ext uri="{BB962C8B-B14F-4D97-AF65-F5344CB8AC3E}">
        <p14:creationId xmlns:p14="http://schemas.microsoft.com/office/powerpoint/2010/main" val="3158480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B0AB5-D6E7-0F12-592F-0A28C58416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5B2D91-F71D-CB6E-A4A1-507B046D13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48200D-BFFB-0DE9-A22D-65504A657D9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CDAF817-ABA0-0C5A-7BD1-EFC236AFCC65}"/>
              </a:ext>
            </a:extLst>
          </p:cNvPr>
          <p:cNvSpPr>
            <a:spLocks noGrp="1"/>
          </p:cNvSpPr>
          <p:nvPr>
            <p:ph type="sldNum" sz="quarter" idx="5"/>
          </p:nvPr>
        </p:nvSpPr>
        <p:spPr/>
        <p:txBody>
          <a:bodyPr/>
          <a:lstStyle/>
          <a:p>
            <a:fld id="{A2E52CF3-3184-CF4F-ABB9-7CFCC0EF1A56}" type="slidenum">
              <a:rPr lang="en-BE" smtClean="0"/>
              <a:t>127</a:t>
            </a:fld>
            <a:endParaRPr lang="en-BE"/>
          </a:p>
        </p:txBody>
      </p:sp>
    </p:spTree>
    <p:extLst>
      <p:ext uri="{BB962C8B-B14F-4D97-AF65-F5344CB8AC3E}">
        <p14:creationId xmlns:p14="http://schemas.microsoft.com/office/powerpoint/2010/main" val="13736115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15BD8-356C-71A8-FEC5-F1911AC0D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55BB3-06BD-9731-136F-D9B2A063C6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31FD3-FA70-4923-E20C-7E2663E778D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7BE0337-6CCF-FEEC-8AD6-B16A95BCC119}"/>
              </a:ext>
            </a:extLst>
          </p:cNvPr>
          <p:cNvSpPr>
            <a:spLocks noGrp="1"/>
          </p:cNvSpPr>
          <p:nvPr>
            <p:ph type="sldNum" sz="quarter" idx="5"/>
          </p:nvPr>
        </p:nvSpPr>
        <p:spPr/>
        <p:txBody>
          <a:bodyPr/>
          <a:lstStyle/>
          <a:p>
            <a:fld id="{A2E52CF3-3184-CF4F-ABB9-7CFCC0EF1A56}" type="slidenum">
              <a:rPr lang="en-BE" smtClean="0"/>
              <a:t>128</a:t>
            </a:fld>
            <a:endParaRPr lang="en-BE"/>
          </a:p>
        </p:txBody>
      </p:sp>
    </p:spTree>
    <p:extLst>
      <p:ext uri="{BB962C8B-B14F-4D97-AF65-F5344CB8AC3E}">
        <p14:creationId xmlns:p14="http://schemas.microsoft.com/office/powerpoint/2010/main" val="42892882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E8FF-874C-3AE7-B6D2-FA509BE6B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42F02-1046-C1E7-7A8C-EB77FFB57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F5C51C-3876-DE48-4010-D6088F7BE15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764732E-037F-D222-70FA-11228D7D641B}"/>
              </a:ext>
            </a:extLst>
          </p:cNvPr>
          <p:cNvSpPr>
            <a:spLocks noGrp="1"/>
          </p:cNvSpPr>
          <p:nvPr>
            <p:ph type="sldNum" sz="quarter" idx="5"/>
          </p:nvPr>
        </p:nvSpPr>
        <p:spPr/>
        <p:txBody>
          <a:bodyPr/>
          <a:lstStyle/>
          <a:p>
            <a:fld id="{A2E52CF3-3184-CF4F-ABB9-7CFCC0EF1A56}" type="slidenum">
              <a:rPr lang="en-BE" smtClean="0"/>
              <a:t>129</a:t>
            </a:fld>
            <a:endParaRPr lang="en-BE"/>
          </a:p>
        </p:txBody>
      </p:sp>
    </p:spTree>
    <p:extLst>
      <p:ext uri="{BB962C8B-B14F-4D97-AF65-F5344CB8AC3E}">
        <p14:creationId xmlns:p14="http://schemas.microsoft.com/office/powerpoint/2010/main" val="31032874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F34B2-82E8-9F60-DED3-EFD72E20C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FA0321-C3CD-0876-8587-F80344C82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180F4-331E-B0F8-5048-A5DB97F4CF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4CAF143-7ECA-1E40-537F-5BFF9154203E}"/>
              </a:ext>
            </a:extLst>
          </p:cNvPr>
          <p:cNvSpPr>
            <a:spLocks noGrp="1"/>
          </p:cNvSpPr>
          <p:nvPr>
            <p:ph type="sldNum" sz="quarter" idx="5"/>
          </p:nvPr>
        </p:nvSpPr>
        <p:spPr/>
        <p:txBody>
          <a:bodyPr/>
          <a:lstStyle/>
          <a:p>
            <a:fld id="{A2E52CF3-3184-CF4F-ABB9-7CFCC0EF1A56}" type="slidenum">
              <a:rPr lang="en-BE" smtClean="0"/>
              <a:t>130</a:t>
            </a:fld>
            <a:endParaRPr lang="en-BE"/>
          </a:p>
        </p:txBody>
      </p:sp>
    </p:spTree>
    <p:extLst>
      <p:ext uri="{BB962C8B-B14F-4D97-AF65-F5344CB8AC3E}">
        <p14:creationId xmlns:p14="http://schemas.microsoft.com/office/powerpoint/2010/main" val="1683048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16</a:t>
            </a:fld>
            <a:endParaRPr lang="en-BE"/>
          </a:p>
        </p:txBody>
      </p:sp>
    </p:spTree>
    <p:extLst>
      <p:ext uri="{BB962C8B-B14F-4D97-AF65-F5344CB8AC3E}">
        <p14:creationId xmlns:p14="http://schemas.microsoft.com/office/powerpoint/2010/main" val="92218949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63CE9-129F-CA5F-A9EA-B96E2EC17D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65A95F-21B4-F317-F97D-0481D4888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08B50-7E6A-BE0D-6D95-24F9BF88F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5501117-3BCB-1FC7-F782-D01E01A397A5}"/>
              </a:ext>
            </a:extLst>
          </p:cNvPr>
          <p:cNvSpPr>
            <a:spLocks noGrp="1"/>
          </p:cNvSpPr>
          <p:nvPr>
            <p:ph type="sldNum" sz="quarter" idx="5"/>
          </p:nvPr>
        </p:nvSpPr>
        <p:spPr/>
        <p:txBody>
          <a:bodyPr/>
          <a:lstStyle/>
          <a:p>
            <a:fld id="{A2E52CF3-3184-CF4F-ABB9-7CFCC0EF1A56}" type="slidenum">
              <a:rPr lang="en-BE" smtClean="0"/>
              <a:t>131</a:t>
            </a:fld>
            <a:endParaRPr lang="en-BE"/>
          </a:p>
        </p:txBody>
      </p:sp>
    </p:spTree>
    <p:extLst>
      <p:ext uri="{BB962C8B-B14F-4D97-AF65-F5344CB8AC3E}">
        <p14:creationId xmlns:p14="http://schemas.microsoft.com/office/powerpoint/2010/main" val="41866046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6D788-ED98-040C-98D4-CD05DBB02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37181-ED4C-84AB-6EC2-1DEB549A37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6142F-18E8-6F1D-C5CE-42F29CEDF1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79C81A-DF02-E8A5-CFDB-BC127795B026}"/>
              </a:ext>
            </a:extLst>
          </p:cNvPr>
          <p:cNvSpPr>
            <a:spLocks noGrp="1"/>
          </p:cNvSpPr>
          <p:nvPr>
            <p:ph type="sldNum" sz="quarter" idx="5"/>
          </p:nvPr>
        </p:nvSpPr>
        <p:spPr/>
        <p:txBody>
          <a:bodyPr/>
          <a:lstStyle/>
          <a:p>
            <a:fld id="{A2E52CF3-3184-CF4F-ABB9-7CFCC0EF1A56}" type="slidenum">
              <a:rPr lang="en-BE" smtClean="0"/>
              <a:t>132</a:t>
            </a:fld>
            <a:endParaRPr lang="en-BE"/>
          </a:p>
        </p:txBody>
      </p:sp>
    </p:spTree>
    <p:extLst>
      <p:ext uri="{BB962C8B-B14F-4D97-AF65-F5344CB8AC3E}">
        <p14:creationId xmlns:p14="http://schemas.microsoft.com/office/powerpoint/2010/main" val="264420280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85F5A-C194-0FBD-F15D-45D4AE1EA1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41925-FDF8-85F0-F68D-18338F22AB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16900-9B8A-371F-3476-0488A28A769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5FAB85D-726A-FB54-77AB-7310AA866E53}"/>
              </a:ext>
            </a:extLst>
          </p:cNvPr>
          <p:cNvSpPr>
            <a:spLocks noGrp="1"/>
          </p:cNvSpPr>
          <p:nvPr>
            <p:ph type="sldNum" sz="quarter" idx="5"/>
          </p:nvPr>
        </p:nvSpPr>
        <p:spPr/>
        <p:txBody>
          <a:bodyPr/>
          <a:lstStyle/>
          <a:p>
            <a:fld id="{A2E52CF3-3184-CF4F-ABB9-7CFCC0EF1A56}" type="slidenum">
              <a:rPr lang="en-BE" smtClean="0"/>
              <a:t>133</a:t>
            </a:fld>
            <a:endParaRPr lang="en-BE"/>
          </a:p>
        </p:txBody>
      </p:sp>
    </p:spTree>
    <p:extLst>
      <p:ext uri="{BB962C8B-B14F-4D97-AF65-F5344CB8AC3E}">
        <p14:creationId xmlns:p14="http://schemas.microsoft.com/office/powerpoint/2010/main" val="428465465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C9C2A-0840-FAD7-0B80-749AD59F7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B7E411-3979-8B56-1AF4-72EEE6BE2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78BD19-7078-4593-A87D-FFD4809CA7C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F6A9BC6-6D5C-BF15-B72A-1C10C8F089CB}"/>
              </a:ext>
            </a:extLst>
          </p:cNvPr>
          <p:cNvSpPr>
            <a:spLocks noGrp="1"/>
          </p:cNvSpPr>
          <p:nvPr>
            <p:ph type="sldNum" sz="quarter" idx="5"/>
          </p:nvPr>
        </p:nvSpPr>
        <p:spPr/>
        <p:txBody>
          <a:bodyPr/>
          <a:lstStyle/>
          <a:p>
            <a:fld id="{A2E52CF3-3184-CF4F-ABB9-7CFCC0EF1A56}" type="slidenum">
              <a:rPr lang="en-BE" smtClean="0"/>
              <a:t>134</a:t>
            </a:fld>
            <a:endParaRPr lang="en-BE"/>
          </a:p>
        </p:txBody>
      </p:sp>
    </p:spTree>
    <p:extLst>
      <p:ext uri="{BB962C8B-B14F-4D97-AF65-F5344CB8AC3E}">
        <p14:creationId xmlns:p14="http://schemas.microsoft.com/office/powerpoint/2010/main" val="1702464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FA6C1-6E1A-4BC5-3C18-ECB300677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B0634-EEDC-5B14-EAC5-C8F107A449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6E96FD-A01D-B46F-647C-D3CECFC285A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C1A3544-489E-2A25-5B14-D9795D8CE7BB}"/>
              </a:ext>
            </a:extLst>
          </p:cNvPr>
          <p:cNvSpPr>
            <a:spLocks noGrp="1"/>
          </p:cNvSpPr>
          <p:nvPr>
            <p:ph type="sldNum" sz="quarter" idx="5"/>
          </p:nvPr>
        </p:nvSpPr>
        <p:spPr/>
        <p:txBody>
          <a:bodyPr/>
          <a:lstStyle/>
          <a:p>
            <a:fld id="{A2E52CF3-3184-CF4F-ABB9-7CFCC0EF1A56}" type="slidenum">
              <a:rPr lang="en-BE" smtClean="0"/>
              <a:t>135</a:t>
            </a:fld>
            <a:endParaRPr lang="en-BE"/>
          </a:p>
        </p:txBody>
      </p:sp>
    </p:spTree>
    <p:extLst>
      <p:ext uri="{BB962C8B-B14F-4D97-AF65-F5344CB8AC3E}">
        <p14:creationId xmlns:p14="http://schemas.microsoft.com/office/powerpoint/2010/main" val="121065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17</a:t>
            </a:fld>
            <a:endParaRPr lang="en-BE"/>
          </a:p>
        </p:txBody>
      </p:sp>
    </p:spTree>
    <p:extLst>
      <p:ext uri="{BB962C8B-B14F-4D97-AF65-F5344CB8AC3E}">
        <p14:creationId xmlns:p14="http://schemas.microsoft.com/office/powerpoint/2010/main" val="3001368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2EAA6-D42D-58DC-E0A9-79E06CAA2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C6BFA7-875C-4341-53A0-198BE90E0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4E226E-D31E-CD67-48F6-F0328E32BC2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DAC6F83-AE43-E608-6C3D-82DD3453B056}"/>
              </a:ext>
            </a:extLst>
          </p:cNvPr>
          <p:cNvSpPr>
            <a:spLocks noGrp="1"/>
          </p:cNvSpPr>
          <p:nvPr>
            <p:ph type="sldNum" sz="quarter" idx="5"/>
          </p:nvPr>
        </p:nvSpPr>
        <p:spPr/>
        <p:txBody>
          <a:bodyPr/>
          <a:lstStyle/>
          <a:p>
            <a:fld id="{A2E52CF3-3184-CF4F-ABB9-7CFCC0EF1A56}" type="slidenum">
              <a:rPr lang="en-BE" smtClean="0"/>
              <a:t>18</a:t>
            </a:fld>
            <a:endParaRPr lang="en-BE"/>
          </a:p>
        </p:txBody>
      </p:sp>
    </p:spTree>
    <p:extLst>
      <p:ext uri="{BB962C8B-B14F-4D97-AF65-F5344CB8AC3E}">
        <p14:creationId xmlns:p14="http://schemas.microsoft.com/office/powerpoint/2010/main" val="1096177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19</a:t>
            </a:fld>
            <a:endParaRPr lang="en-BE"/>
          </a:p>
        </p:txBody>
      </p:sp>
    </p:spTree>
    <p:extLst>
      <p:ext uri="{BB962C8B-B14F-4D97-AF65-F5344CB8AC3E}">
        <p14:creationId xmlns:p14="http://schemas.microsoft.com/office/powerpoint/2010/main" val="2482140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20</a:t>
            </a:fld>
            <a:endParaRPr lang="en-BE"/>
          </a:p>
        </p:txBody>
      </p:sp>
    </p:spTree>
    <p:extLst>
      <p:ext uri="{BB962C8B-B14F-4D97-AF65-F5344CB8AC3E}">
        <p14:creationId xmlns:p14="http://schemas.microsoft.com/office/powerpoint/2010/main" val="2659194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pPr algn="l" rtl="0" fontAlgn="base">
              <a:lnSpc>
                <a:spcPts val="1457"/>
              </a:lnSpc>
              <a:buFont typeface="+mj-lt"/>
              <a:buAutoNum type="arabicPeriod"/>
            </a:pPr>
            <a:r>
              <a:rPr lang="en-GB" sz="1800" b="0" i="0">
                <a:solidFill>
                  <a:srgbClr val="000000"/>
                </a:solidFill>
                <a:effectLst/>
                <a:latin typeface="Calibri" panose="020F0502020204030204" pitchFamily="34" charset="0"/>
              </a:rPr>
              <a:t>calculate via inclination sensors: LOCAL SYSTEM: only get roll, yaw, pitch (</a:t>
            </a:r>
            <a:r>
              <a:rPr lang="en-GB" sz="1800" b="0" i="1">
                <a:solidFill>
                  <a:srgbClr val="000000"/>
                </a:solidFill>
                <a:effectLst/>
                <a:latin typeface="Calibri" panose="020F0502020204030204" pitchFamily="34" charset="0"/>
              </a:rPr>
              <a:t>nothing to change, next (step 1) and OK (step 2))</a:t>
            </a:r>
            <a:r>
              <a:rPr lang="en-GB" sz="1800" b="0" i="0">
                <a:solidFill>
                  <a:srgbClr val="000000"/>
                </a:solidFill>
                <a:effectLst/>
                <a:latin typeface="Calibri" panose="020F0502020204030204" pitchFamily="34" charset="0"/>
              </a:rPr>
              <a:t> </a:t>
            </a:r>
          </a:p>
          <a:p>
            <a:pPr algn="l" rtl="0" fontAlgn="base">
              <a:lnSpc>
                <a:spcPts val="1457"/>
              </a:lnSpc>
              <a:buFont typeface="+mj-lt"/>
              <a:buAutoNum type="arabicPeriod" startAt="2"/>
            </a:pPr>
            <a:r>
              <a:rPr lang="en-GB" sz="1800" b="0" i="0">
                <a:solidFill>
                  <a:srgbClr val="000000"/>
                </a:solidFill>
                <a:effectLst/>
                <a:latin typeface="Calibri" panose="020F0502020204030204" pitchFamily="34" charset="0"/>
              </a:rPr>
              <a:t>calculate from scan (V-Line only): GLOBAL SYSTEM (WGS84/EPSG 4978): also get coordinates ²</a:t>
            </a:r>
          </a:p>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21</a:t>
            </a:fld>
            <a:endParaRPr lang="en-BE"/>
          </a:p>
        </p:txBody>
      </p:sp>
    </p:spTree>
    <p:extLst>
      <p:ext uri="{BB962C8B-B14F-4D97-AF65-F5344CB8AC3E}">
        <p14:creationId xmlns:p14="http://schemas.microsoft.com/office/powerpoint/2010/main" val="3619178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pPr algn="l" rtl="0" fontAlgn="base">
              <a:lnSpc>
                <a:spcPts val="1457"/>
              </a:lnSpc>
              <a:buFont typeface="+mj-lt"/>
              <a:buAutoNum type="arabicPeriod"/>
            </a:pPr>
            <a:r>
              <a:rPr lang="en-GB" sz="1800" b="0" i="0">
                <a:solidFill>
                  <a:srgbClr val="000000"/>
                </a:solidFill>
                <a:effectLst/>
                <a:latin typeface="Calibri" panose="020F0502020204030204" pitchFamily="34" charset="0"/>
              </a:rPr>
              <a:t>calculate via inclination sensors: LOCAL SYSTEM: only get roll, yaw, pitch (</a:t>
            </a:r>
            <a:r>
              <a:rPr lang="en-GB" sz="1800" b="0" i="1">
                <a:solidFill>
                  <a:srgbClr val="000000"/>
                </a:solidFill>
                <a:effectLst/>
                <a:latin typeface="Calibri" panose="020F0502020204030204" pitchFamily="34" charset="0"/>
              </a:rPr>
              <a:t>nothing to change, next (step 1) and OK (step 2))</a:t>
            </a:r>
            <a:r>
              <a:rPr lang="en-GB" sz="1800" b="0" i="0">
                <a:solidFill>
                  <a:srgbClr val="000000"/>
                </a:solidFill>
                <a:effectLst/>
                <a:latin typeface="Calibri" panose="020F0502020204030204" pitchFamily="34" charset="0"/>
              </a:rPr>
              <a:t> </a:t>
            </a:r>
          </a:p>
          <a:p>
            <a:pPr algn="l" rtl="0" fontAlgn="base">
              <a:lnSpc>
                <a:spcPts val="1457"/>
              </a:lnSpc>
              <a:buFont typeface="+mj-lt"/>
              <a:buAutoNum type="arabicPeriod" startAt="2"/>
            </a:pPr>
            <a:r>
              <a:rPr lang="en-GB" sz="1800" b="0" i="0">
                <a:solidFill>
                  <a:srgbClr val="000000"/>
                </a:solidFill>
                <a:effectLst/>
                <a:latin typeface="Calibri" panose="020F0502020204030204" pitchFamily="34" charset="0"/>
              </a:rPr>
              <a:t>calculate from scan (V-Line only): GLOBAL SYSTEM (WGS84/EPSG 4978): also get coordinates ²</a:t>
            </a:r>
          </a:p>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22</a:t>
            </a:fld>
            <a:endParaRPr lang="en-BE"/>
          </a:p>
        </p:txBody>
      </p:sp>
    </p:spTree>
    <p:extLst>
      <p:ext uri="{BB962C8B-B14F-4D97-AF65-F5344CB8AC3E}">
        <p14:creationId xmlns:p14="http://schemas.microsoft.com/office/powerpoint/2010/main" val="82234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24</a:t>
            </a:fld>
            <a:endParaRPr lang="en-BE"/>
          </a:p>
        </p:txBody>
      </p:sp>
    </p:spTree>
    <p:extLst>
      <p:ext uri="{BB962C8B-B14F-4D97-AF65-F5344CB8AC3E}">
        <p14:creationId xmlns:p14="http://schemas.microsoft.com/office/powerpoint/2010/main" val="41445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4</a:t>
            </a:fld>
            <a:endParaRPr lang="en-BE"/>
          </a:p>
        </p:txBody>
      </p:sp>
    </p:spTree>
    <p:extLst>
      <p:ext uri="{BB962C8B-B14F-4D97-AF65-F5344CB8AC3E}">
        <p14:creationId xmlns:p14="http://schemas.microsoft.com/office/powerpoint/2010/main" val="4052792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25</a:t>
            </a:fld>
            <a:endParaRPr lang="en-BE"/>
          </a:p>
        </p:txBody>
      </p:sp>
    </p:spTree>
    <p:extLst>
      <p:ext uri="{BB962C8B-B14F-4D97-AF65-F5344CB8AC3E}">
        <p14:creationId xmlns:p14="http://schemas.microsoft.com/office/powerpoint/2010/main" val="1581403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26</a:t>
            </a:fld>
            <a:endParaRPr lang="en-BE"/>
          </a:p>
        </p:txBody>
      </p:sp>
    </p:spTree>
    <p:extLst>
      <p:ext uri="{BB962C8B-B14F-4D97-AF65-F5344CB8AC3E}">
        <p14:creationId xmlns:p14="http://schemas.microsoft.com/office/powerpoint/2010/main" val="2619085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B2CDD-7E9D-F465-77CC-9D429F3444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D3A3D-E75B-68C6-E326-CAF4F0AC1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62676-95AB-64A9-03BC-C5E80795EEF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FF95A02-F1BF-1BA0-AD22-597364F6E2AC}"/>
              </a:ext>
            </a:extLst>
          </p:cNvPr>
          <p:cNvSpPr>
            <a:spLocks noGrp="1"/>
          </p:cNvSpPr>
          <p:nvPr>
            <p:ph type="sldNum" sz="quarter" idx="5"/>
          </p:nvPr>
        </p:nvSpPr>
        <p:spPr/>
        <p:txBody>
          <a:bodyPr/>
          <a:lstStyle/>
          <a:p>
            <a:fld id="{A2E52CF3-3184-CF4F-ABB9-7CFCC0EF1A56}" type="slidenum">
              <a:rPr lang="en-BE" smtClean="0"/>
              <a:t>27</a:t>
            </a:fld>
            <a:endParaRPr lang="en-BE"/>
          </a:p>
        </p:txBody>
      </p:sp>
    </p:spTree>
    <p:extLst>
      <p:ext uri="{BB962C8B-B14F-4D97-AF65-F5344CB8AC3E}">
        <p14:creationId xmlns:p14="http://schemas.microsoft.com/office/powerpoint/2010/main" val="2692983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28</a:t>
            </a:fld>
            <a:endParaRPr lang="en-BE"/>
          </a:p>
        </p:txBody>
      </p:sp>
    </p:spTree>
    <p:extLst>
      <p:ext uri="{BB962C8B-B14F-4D97-AF65-F5344CB8AC3E}">
        <p14:creationId xmlns:p14="http://schemas.microsoft.com/office/powerpoint/2010/main" val="3801019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29</a:t>
            </a:fld>
            <a:endParaRPr lang="en-BE"/>
          </a:p>
        </p:txBody>
      </p:sp>
    </p:spTree>
    <p:extLst>
      <p:ext uri="{BB962C8B-B14F-4D97-AF65-F5344CB8AC3E}">
        <p14:creationId xmlns:p14="http://schemas.microsoft.com/office/powerpoint/2010/main" val="3626118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30</a:t>
            </a:fld>
            <a:endParaRPr lang="en-BE"/>
          </a:p>
        </p:txBody>
      </p:sp>
    </p:spTree>
    <p:extLst>
      <p:ext uri="{BB962C8B-B14F-4D97-AF65-F5344CB8AC3E}">
        <p14:creationId xmlns:p14="http://schemas.microsoft.com/office/powerpoint/2010/main" val="712150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6C6CB-2C29-C49A-7B98-7ED8F6EBE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A5FE95-6E89-456C-6F7F-7911E3162A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31AF1-B601-D557-9141-7AC7ABB20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075988-CC95-B1B7-5138-936220FC99A7}"/>
              </a:ext>
            </a:extLst>
          </p:cNvPr>
          <p:cNvSpPr>
            <a:spLocks noGrp="1"/>
          </p:cNvSpPr>
          <p:nvPr>
            <p:ph type="sldNum" sz="quarter" idx="5"/>
          </p:nvPr>
        </p:nvSpPr>
        <p:spPr/>
        <p:txBody>
          <a:bodyPr/>
          <a:lstStyle/>
          <a:p>
            <a:fld id="{A2E52CF3-3184-CF4F-ABB9-7CFCC0EF1A56}" type="slidenum">
              <a:rPr lang="en-BE" smtClean="0"/>
              <a:t>31</a:t>
            </a:fld>
            <a:endParaRPr lang="en-BE"/>
          </a:p>
        </p:txBody>
      </p:sp>
    </p:spTree>
    <p:extLst>
      <p:ext uri="{BB962C8B-B14F-4D97-AF65-F5344CB8AC3E}">
        <p14:creationId xmlns:p14="http://schemas.microsoft.com/office/powerpoint/2010/main" val="274510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C059-2F36-2101-3A05-7FB7A738B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8B693-2218-1A48-0973-597310C1E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4BB16-4DC3-7C2B-8B9E-A6D3792E48C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DE2D980-1083-D42F-1963-E61606FF91C2}"/>
              </a:ext>
            </a:extLst>
          </p:cNvPr>
          <p:cNvSpPr>
            <a:spLocks noGrp="1"/>
          </p:cNvSpPr>
          <p:nvPr>
            <p:ph type="sldNum" sz="quarter" idx="5"/>
          </p:nvPr>
        </p:nvSpPr>
        <p:spPr/>
        <p:txBody>
          <a:bodyPr/>
          <a:lstStyle/>
          <a:p>
            <a:fld id="{A2E52CF3-3184-CF4F-ABB9-7CFCC0EF1A56}" type="slidenum">
              <a:rPr lang="en-BE" smtClean="0"/>
              <a:t>32</a:t>
            </a:fld>
            <a:endParaRPr lang="en-BE"/>
          </a:p>
        </p:txBody>
      </p:sp>
    </p:spTree>
    <p:extLst>
      <p:ext uri="{BB962C8B-B14F-4D97-AF65-F5344CB8AC3E}">
        <p14:creationId xmlns:p14="http://schemas.microsoft.com/office/powerpoint/2010/main" val="2755640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8CEAB-4115-1C1A-0124-094ADF74EA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BB6CF5-F42C-DB4E-8624-B909E2D6E7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9A8D7-31C3-6D0A-E0B4-897D350CCE4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3C4953C-F89D-5557-EAD9-8F189F43751B}"/>
              </a:ext>
            </a:extLst>
          </p:cNvPr>
          <p:cNvSpPr>
            <a:spLocks noGrp="1"/>
          </p:cNvSpPr>
          <p:nvPr>
            <p:ph type="sldNum" sz="quarter" idx="5"/>
          </p:nvPr>
        </p:nvSpPr>
        <p:spPr/>
        <p:txBody>
          <a:bodyPr/>
          <a:lstStyle/>
          <a:p>
            <a:fld id="{A2E52CF3-3184-CF4F-ABB9-7CFCC0EF1A56}" type="slidenum">
              <a:rPr lang="en-BE" smtClean="0"/>
              <a:t>33</a:t>
            </a:fld>
            <a:endParaRPr lang="en-BE"/>
          </a:p>
        </p:txBody>
      </p:sp>
    </p:spTree>
    <p:extLst>
      <p:ext uri="{BB962C8B-B14F-4D97-AF65-F5344CB8AC3E}">
        <p14:creationId xmlns:p14="http://schemas.microsoft.com/office/powerpoint/2010/main" val="1957328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35</a:t>
            </a:fld>
            <a:endParaRPr lang="en-BE"/>
          </a:p>
        </p:txBody>
      </p:sp>
    </p:spTree>
    <p:extLst>
      <p:ext uri="{BB962C8B-B14F-4D97-AF65-F5344CB8AC3E}">
        <p14:creationId xmlns:p14="http://schemas.microsoft.com/office/powerpoint/2010/main" val="2262675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5</a:t>
            </a:fld>
            <a:endParaRPr lang="en-BE"/>
          </a:p>
        </p:txBody>
      </p:sp>
    </p:spTree>
    <p:extLst>
      <p:ext uri="{BB962C8B-B14F-4D97-AF65-F5344CB8AC3E}">
        <p14:creationId xmlns:p14="http://schemas.microsoft.com/office/powerpoint/2010/main" val="2896761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36</a:t>
            </a:fld>
            <a:endParaRPr lang="en-BE"/>
          </a:p>
        </p:txBody>
      </p:sp>
    </p:spTree>
    <p:extLst>
      <p:ext uri="{BB962C8B-B14F-4D97-AF65-F5344CB8AC3E}">
        <p14:creationId xmlns:p14="http://schemas.microsoft.com/office/powerpoint/2010/main" val="2542682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37</a:t>
            </a:fld>
            <a:endParaRPr lang="en-BE"/>
          </a:p>
        </p:txBody>
      </p:sp>
    </p:spTree>
    <p:extLst>
      <p:ext uri="{BB962C8B-B14F-4D97-AF65-F5344CB8AC3E}">
        <p14:creationId xmlns:p14="http://schemas.microsoft.com/office/powerpoint/2010/main" val="3592884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38</a:t>
            </a:fld>
            <a:endParaRPr lang="en-BE"/>
          </a:p>
        </p:txBody>
      </p:sp>
    </p:spTree>
    <p:extLst>
      <p:ext uri="{BB962C8B-B14F-4D97-AF65-F5344CB8AC3E}">
        <p14:creationId xmlns:p14="http://schemas.microsoft.com/office/powerpoint/2010/main" val="35697917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40</a:t>
            </a:fld>
            <a:endParaRPr lang="en-BE"/>
          </a:p>
        </p:txBody>
      </p:sp>
    </p:spTree>
    <p:extLst>
      <p:ext uri="{BB962C8B-B14F-4D97-AF65-F5344CB8AC3E}">
        <p14:creationId xmlns:p14="http://schemas.microsoft.com/office/powerpoint/2010/main" val="1463119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41</a:t>
            </a:fld>
            <a:endParaRPr lang="en-BE"/>
          </a:p>
        </p:txBody>
      </p:sp>
    </p:spTree>
    <p:extLst>
      <p:ext uri="{BB962C8B-B14F-4D97-AF65-F5344CB8AC3E}">
        <p14:creationId xmlns:p14="http://schemas.microsoft.com/office/powerpoint/2010/main" val="3880841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42</a:t>
            </a:fld>
            <a:endParaRPr lang="en-BE"/>
          </a:p>
        </p:txBody>
      </p:sp>
    </p:spTree>
    <p:extLst>
      <p:ext uri="{BB962C8B-B14F-4D97-AF65-F5344CB8AC3E}">
        <p14:creationId xmlns:p14="http://schemas.microsoft.com/office/powerpoint/2010/main" val="1483050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43</a:t>
            </a:fld>
            <a:endParaRPr lang="en-BE"/>
          </a:p>
        </p:txBody>
      </p:sp>
    </p:spTree>
    <p:extLst>
      <p:ext uri="{BB962C8B-B14F-4D97-AF65-F5344CB8AC3E}">
        <p14:creationId xmlns:p14="http://schemas.microsoft.com/office/powerpoint/2010/main" val="1366358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45</a:t>
            </a:fld>
            <a:endParaRPr lang="en-BE"/>
          </a:p>
        </p:txBody>
      </p:sp>
    </p:spTree>
    <p:extLst>
      <p:ext uri="{BB962C8B-B14F-4D97-AF65-F5344CB8AC3E}">
        <p14:creationId xmlns:p14="http://schemas.microsoft.com/office/powerpoint/2010/main" val="1256288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14280-8186-F3CB-C5F0-EEB6F64846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58514-CA3C-955B-50D9-1741D8316D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9457B-37E1-6EC7-F8B2-5E64ADF50FB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DF66257-EDC7-EB7C-560C-5CB7BFC205BC}"/>
              </a:ext>
            </a:extLst>
          </p:cNvPr>
          <p:cNvSpPr>
            <a:spLocks noGrp="1"/>
          </p:cNvSpPr>
          <p:nvPr>
            <p:ph type="sldNum" sz="quarter" idx="5"/>
          </p:nvPr>
        </p:nvSpPr>
        <p:spPr/>
        <p:txBody>
          <a:bodyPr/>
          <a:lstStyle/>
          <a:p>
            <a:fld id="{A2E52CF3-3184-CF4F-ABB9-7CFCC0EF1A56}" type="slidenum">
              <a:rPr lang="en-BE" smtClean="0"/>
              <a:t>46</a:t>
            </a:fld>
            <a:endParaRPr lang="en-BE"/>
          </a:p>
        </p:txBody>
      </p:sp>
    </p:spTree>
    <p:extLst>
      <p:ext uri="{BB962C8B-B14F-4D97-AF65-F5344CB8AC3E}">
        <p14:creationId xmlns:p14="http://schemas.microsoft.com/office/powerpoint/2010/main" val="1802300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47</a:t>
            </a:fld>
            <a:endParaRPr lang="en-BE"/>
          </a:p>
        </p:txBody>
      </p:sp>
    </p:spTree>
    <p:extLst>
      <p:ext uri="{BB962C8B-B14F-4D97-AF65-F5344CB8AC3E}">
        <p14:creationId xmlns:p14="http://schemas.microsoft.com/office/powerpoint/2010/main" val="3122128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a:t>
            </a:fld>
            <a:endParaRPr lang="en-BE"/>
          </a:p>
        </p:txBody>
      </p:sp>
    </p:spTree>
    <p:extLst>
      <p:ext uri="{BB962C8B-B14F-4D97-AF65-F5344CB8AC3E}">
        <p14:creationId xmlns:p14="http://schemas.microsoft.com/office/powerpoint/2010/main" val="2760997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48</a:t>
            </a:fld>
            <a:endParaRPr lang="en-BE"/>
          </a:p>
        </p:txBody>
      </p:sp>
    </p:spTree>
    <p:extLst>
      <p:ext uri="{BB962C8B-B14F-4D97-AF65-F5344CB8AC3E}">
        <p14:creationId xmlns:p14="http://schemas.microsoft.com/office/powerpoint/2010/main" val="23228569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49</a:t>
            </a:fld>
            <a:endParaRPr lang="en-BE"/>
          </a:p>
        </p:txBody>
      </p:sp>
    </p:spTree>
    <p:extLst>
      <p:ext uri="{BB962C8B-B14F-4D97-AF65-F5344CB8AC3E}">
        <p14:creationId xmlns:p14="http://schemas.microsoft.com/office/powerpoint/2010/main" val="2186674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50</a:t>
            </a:fld>
            <a:endParaRPr lang="en-BE"/>
          </a:p>
        </p:txBody>
      </p:sp>
    </p:spTree>
    <p:extLst>
      <p:ext uri="{BB962C8B-B14F-4D97-AF65-F5344CB8AC3E}">
        <p14:creationId xmlns:p14="http://schemas.microsoft.com/office/powerpoint/2010/main" val="3205384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51</a:t>
            </a:fld>
            <a:endParaRPr lang="en-BE"/>
          </a:p>
        </p:txBody>
      </p:sp>
    </p:spTree>
    <p:extLst>
      <p:ext uri="{BB962C8B-B14F-4D97-AF65-F5344CB8AC3E}">
        <p14:creationId xmlns:p14="http://schemas.microsoft.com/office/powerpoint/2010/main" val="2268718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52</a:t>
            </a:fld>
            <a:endParaRPr lang="en-BE"/>
          </a:p>
        </p:txBody>
      </p:sp>
    </p:spTree>
    <p:extLst>
      <p:ext uri="{BB962C8B-B14F-4D97-AF65-F5344CB8AC3E}">
        <p14:creationId xmlns:p14="http://schemas.microsoft.com/office/powerpoint/2010/main" val="21615476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53</a:t>
            </a:fld>
            <a:endParaRPr lang="en-BE"/>
          </a:p>
        </p:txBody>
      </p:sp>
    </p:spTree>
    <p:extLst>
      <p:ext uri="{BB962C8B-B14F-4D97-AF65-F5344CB8AC3E}">
        <p14:creationId xmlns:p14="http://schemas.microsoft.com/office/powerpoint/2010/main" val="1304696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54</a:t>
            </a:fld>
            <a:endParaRPr lang="en-BE"/>
          </a:p>
        </p:txBody>
      </p:sp>
    </p:spTree>
    <p:extLst>
      <p:ext uri="{BB962C8B-B14F-4D97-AF65-F5344CB8AC3E}">
        <p14:creationId xmlns:p14="http://schemas.microsoft.com/office/powerpoint/2010/main" val="1295729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55</a:t>
            </a:fld>
            <a:endParaRPr lang="en-BE"/>
          </a:p>
        </p:txBody>
      </p:sp>
    </p:spTree>
    <p:extLst>
      <p:ext uri="{BB962C8B-B14F-4D97-AF65-F5344CB8AC3E}">
        <p14:creationId xmlns:p14="http://schemas.microsoft.com/office/powerpoint/2010/main" val="1948255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56</a:t>
            </a:fld>
            <a:endParaRPr lang="en-BE"/>
          </a:p>
        </p:txBody>
      </p:sp>
    </p:spTree>
    <p:extLst>
      <p:ext uri="{BB962C8B-B14F-4D97-AF65-F5344CB8AC3E}">
        <p14:creationId xmlns:p14="http://schemas.microsoft.com/office/powerpoint/2010/main" val="587708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58</a:t>
            </a:fld>
            <a:endParaRPr lang="en-BE"/>
          </a:p>
        </p:txBody>
      </p:sp>
    </p:spTree>
    <p:extLst>
      <p:ext uri="{BB962C8B-B14F-4D97-AF65-F5344CB8AC3E}">
        <p14:creationId xmlns:p14="http://schemas.microsoft.com/office/powerpoint/2010/main" val="2000617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2E52CF3-3184-CF4F-ABB9-7CFCC0EF1A56}" type="slidenum">
              <a:rPr lang="en-BE" smtClean="0"/>
              <a:t>8</a:t>
            </a:fld>
            <a:endParaRPr lang="en-BE"/>
          </a:p>
        </p:txBody>
      </p:sp>
    </p:spTree>
    <p:extLst>
      <p:ext uri="{BB962C8B-B14F-4D97-AF65-F5344CB8AC3E}">
        <p14:creationId xmlns:p14="http://schemas.microsoft.com/office/powerpoint/2010/main" val="2194438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59</a:t>
            </a:fld>
            <a:endParaRPr lang="en-BE"/>
          </a:p>
        </p:txBody>
      </p:sp>
    </p:spTree>
    <p:extLst>
      <p:ext uri="{BB962C8B-B14F-4D97-AF65-F5344CB8AC3E}">
        <p14:creationId xmlns:p14="http://schemas.microsoft.com/office/powerpoint/2010/main" val="23645125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60</a:t>
            </a:fld>
            <a:endParaRPr lang="en-BE"/>
          </a:p>
        </p:txBody>
      </p:sp>
    </p:spTree>
    <p:extLst>
      <p:ext uri="{BB962C8B-B14F-4D97-AF65-F5344CB8AC3E}">
        <p14:creationId xmlns:p14="http://schemas.microsoft.com/office/powerpoint/2010/main" val="82376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61</a:t>
            </a:fld>
            <a:endParaRPr lang="en-BE"/>
          </a:p>
        </p:txBody>
      </p:sp>
    </p:spTree>
    <p:extLst>
      <p:ext uri="{BB962C8B-B14F-4D97-AF65-F5344CB8AC3E}">
        <p14:creationId xmlns:p14="http://schemas.microsoft.com/office/powerpoint/2010/main" val="3190213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62</a:t>
            </a:fld>
            <a:endParaRPr lang="en-BE"/>
          </a:p>
        </p:txBody>
      </p:sp>
    </p:spTree>
    <p:extLst>
      <p:ext uri="{BB962C8B-B14F-4D97-AF65-F5344CB8AC3E}">
        <p14:creationId xmlns:p14="http://schemas.microsoft.com/office/powerpoint/2010/main" val="17063477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63</a:t>
            </a:fld>
            <a:endParaRPr lang="en-BE"/>
          </a:p>
        </p:txBody>
      </p:sp>
    </p:spTree>
    <p:extLst>
      <p:ext uri="{BB962C8B-B14F-4D97-AF65-F5344CB8AC3E}">
        <p14:creationId xmlns:p14="http://schemas.microsoft.com/office/powerpoint/2010/main" val="32783681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64</a:t>
            </a:fld>
            <a:endParaRPr lang="en-BE"/>
          </a:p>
        </p:txBody>
      </p:sp>
    </p:spTree>
    <p:extLst>
      <p:ext uri="{BB962C8B-B14F-4D97-AF65-F5344CB8AC3E}">
        <p14:creationId xmlns:p14="http://schemas.microsoft.com/office/powerpoint/2010/main" val="17155089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65</a:t>
            </a:fld>
            <a:endParaRPr lang="en-BE"/>
          </a:p>
        </p:txBody>
      </p:sp>
    </p:spTree>
    <p:extLst>
      <p:ext uri="{BB962C8B-B14F-4D97-AF65-F5344CB8AC3E}">
        <p14:creationId xmlns:p14="http://schemas.microsoft.com/office/powerpoint/2010/main" val="31862358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66</a:t>
            </a:fld>
            <a:endParaRPr lang="en-BE"/>
          </a:p>
        </p:txBody>
      </p:sp>
    </p:spTree>
    <p:extLst>
      <p:ext uri="{BB962C8B-B14F-4D97-AF65-F5344CB8AC3E}">
        <p14:creationId xmlns:p14="http://schemas.microsoft.com/office/powerpoint/2010/main" val="3398704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67</a:t>
            </a:fld>
            <a:endParaRPr lang="en-BE"/>
          </a:p>
        </p:txBody>
      </p:sp>
    </p:spTree>
    <p:extLst>
      <p:ext uri="{BB962C8B-B14F-4D97-AF65-F5344CB8AC3E}">
        <p14:creationId xmlns:p14="http://schemas.microsoft.com/office/powerpoint/2010/main" val="3428322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68</a:t>
            </a:fld>
            <a:endParaRPr lang="en-BE"/>
          </a:p>
        </p:txBody>
      </p:sp>
    </p:spTree>
    <p:extLst>
      <p:ext uri="{BB962C8B-B14F-4D97-AF65-F5344CB8AC3E}">
        <p14:creationId xmlns:p14="http://schemas.microsoft.com/office/powerpoint/2010/main" val="494542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a:t>
            </a:fld>
            <a:endParaRPr lang="en-BE"/>
          </a:p>
        </p:txBody>
      </p:sp>
    </p:spTree>
    <p:extLst>
      <p:ext uri="{BB962C8B-B14F-4D97-AF65-F5344CB8AC3E}">
        <p14:creationId xmlns:p14="http://schemas.microsoft.com/office/powerpoint/2010/main" val="4245104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69</a:t>
            </a:fld>
            <a:endParaRPr lang="en-BE"/>
          </a:p>
        </p:txBody>
      </p:sp>
    </p:spTree>
    <p:extLst>
      <p:ext uri="{BB962C8B-B14F-4D97-AF65-F5344CB8AC3E}">
        <p14:creationId xmlns:p14="http://schemas.microsoft.com/office/powerpoint/2010/main" val="42219236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70</a:t>
            </a:fld>
            <a:endParaRPr lang="en-BE"/>
          </a:p>
        </p:txBody>
      </p:sp>
    </p:spTree>
    <p:extLst>
      <p:ext uri="{BB962C8B-B14F-4D97-AF65-F5344CB8AC3E}">
        <p14:creationId xmlns:p14="http://schemas.microsoft.com/office/powerpoint/2010/main" val="13138348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71</a:t>
            </a:fld>
            <a:endParaRPr lang="en-BE"/>
          </a:p>
        </p:txBody>
      </p:sp>
    </p:spTree>
    <p:extLst>
      <p:ext uri="{BB962C8B-B14F-4D97-AF65-F5344CB8AC3E}">
        <p14:creationId xmlns:p14="http://schemas.microsoft.com/office/powerpoint/2010/main" val="3592607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72</a:t>
            </a:fld>
            <a:endParaRPr lang="en-BE"/>
          </a:p>
        </p:txBody>
      </p:sp>
    </p:spTree>
    <p:extLst>
      <p:ext uri="{BB962C8B-B14F-4D97-AF65-F5344CB8AC3E}">
        <p14:creationId xmlns:p14="http://schemas.microsoft.com/office/powerpoint/2010/main" val="12214132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73</a:t>
            </a:fld>
            <a:endParaRPr lang="en-BE"/>
          </a:p>
        </p:txBody>
      </p:sp>
    </p:spTree>
    <p:extLst>
      <p:ext uri="{BB962C8B-B14F-4D97-AF65-F5344CB8AC3E}">
        <p14:creationId xmlns:p14="http://schemas.microsoft.com/office/powerpoint/2010/main" val="1546832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09882-02FC-1BEC-4F46-71B8EC2E1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684C9-DB1F-80E5-4DB0-08A59C1E64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E67C5-2627-3AE6-8C85-7396F1568CC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FBCAD5F-189D-C07E-FF79-0E98DB5FDD9C}"/>
              </a:ext>
            </a:extLst>
          </p:cNvPr>
          <p:cNvSpPr>
            <a:spLocks noGrp="1"/>
          </p:cNvSpPr>
          <p:nvPr>
            <p:ph type="sldNum" sz="quarter" idx="5"/>
          </p:nvPr>
        </p:nvSpPr>
        <p:spPr/>
        <p:txBody>
          <a:bodyPr/>
          <a:lstStyle/>
          <a:p>
            <a:fld id="{A2E52CF3-3184-CF4F-ABB9-7CFCC0EF1A56}" type="slidenum">
              <a:rPr lang="en-BE" smtClean="0"/>
              <a:t>74</a:t>
            </a:fld>
            <a:endParaRPr lang="en-BE"/>
          </a:p>
        </p:txBody>
      </p:sp>
    </p:spTree>
    <p:extLst>
      <p:ext uri="{BB962C8B-B14F-4D97-AF65-F5344CB8AC3E}">
        <p14:creationId xmlns:p14="http://schemas.microsoft.com/office/powerpoint/2010/main" val="34327016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76</a:t>
            </a:fld>
            <a:endParaRPr lang="en-BE"/>
          </a:p>
        </p:txBody>
      </p:sp>
    </p:spTree>
    <p:extLst>
      <p:ext uri="{BB962C8B-B14F-4D97-AF65-F5344CB8AC3E}">
        <p14:creationId xmlns:p14="http://schemas.microsoft.com/office/powerpoint/2010/main" val="12254913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E9E7A-1354-848C-7086-C30BD45ABC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75452-E5B1-3B55-8EC8-E6C1D27A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69A787-3E3A-7F7E-60D5-52B70467757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98862B0-D3DB-41BB-A0DB-6EF6E4D74EDC}"/>
              </a:ext>
            </a:extLst>
          </p:cNvPr>
          <p:cNvSpPr>
            <a:spLocks noGrp="1"/>
          </p:cNvSpPr>
          <p:nvPr>
            <p:ph type="sldNum" sz="quarter" idx="5"/>
          </p:nvPr>
        </p:nvSpPr>
        <p:spPr/>
        <p:txBody>
          <a:bodyPr/>
          <a:lstStyle/>
          <a:p>
            <a:fld id="{A2E52CF3-3184-CF4F-ABB9-7CFCC0EF1A56}" type="slidenum">
              <a:rPr lang="en-BE" smtClean="0"/>
              <a:t>77</a:t>
            </a:fld>
            <a:endParaRPr lang="en-BE"/>
          </a:p>
        </p:txBody>
      </p:sp>
    </p:spTree>
    <p:extLst>
      <p:ext uri="{BB962C8B-B14F-4D97-AF65-F5344CB8AC3E}">
        <p14:creationId xmlns:p14="http://schemas.microsoft.com/office/powerpoint/2010/main" val="39431063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F364F-B40D-DCAC-3167-72EC03BD25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577E7-123E-52A7-5F2C-5B7CD22C5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7EAA5-9828-7F50-9056-8B86DD5974F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BB719F4-C3A4-F74D-CC26-05FC91B8A94B}"/>
              </a:ext>
            </a:extLst>
          </p:cNvPr>
          <p:cNvSpPr>
            <a:spLocks noGrp="1"/>
          </p:cNvSpPr>
          <p:nvPr>
            <p:ph type="sldNum" sz="quarter" idx="5"/>
          </p:nvPr>
        </p:nvSpPr>
        <p:spPr/>
        <p:txBody>
          <a:bodyPr/>
          <a:lstStyle/>
          <a:p>
            <a:fld id="{A2E52CF3-3184-CF4F-ABB9-7CFCC0EF1A56}" type="slidenum">
              <a:rPr lang="en-BE" smtClean="0"/>
              <a:t>78</a:t>
            </a:fld>
            <a:endParaRPr lang="en-BE"/>
          </a:p>
        </p:txBody>
      </p:sp>
    </p:spTree>
    <p:extLst>
      <p:ext uri="{BB962C8B-B14F-4D97-AF65-F5344CB8AC3E}">
        <p14:creationId xmlns:p14="http://schemas.microsoft.com/office/powerpoint/2010/main" val="7246176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E6474-58F3-9BE0-9A2C-DCC97280A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6C6F3-98A4-5DDB-C44A-80C9B5697E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765EA-3B0D-C60F-9022-A2BAF3ABFF5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9A32682-67C4-01BA-2423-E155886D2582}"/>
              </a:ext>
            </a:extLst>
          </p:cNvPr>
          <p:cNvSpPr>
            <a:spLocks noGrp="1"/>
          </p:cNvSpPr>
          <p:nvPr>
            <p:ph type="sldNum" sz="quarter" idx="5"/>
          </p:nvPr>
        </p:nvSpPr>
        <p:spPr/>
        <p:txBody>
          <a:bodyPr/>
          <a:lstStyle/>
          <a:p>
            <a:fld id="{A2E52CF3-3184-CF4F-ABB9-7CFCC0EF1A56}" type="slidenum">
              <a:rPr lang="en-BE" smtClean="0"/>
              <a:t>79</a:t>
            </a:fld>
            <a:endParaRPr lang="en-BE"/>
          </a:p>
        </p:txBody>
      </p:sp>
    </p:spTree>
    <p:extLst>
      <p:ext uri="{BB962C8B-B14F-4D97-AF65-F5344CB8AC3E}">
        <p14:creationId xmlns:p14="http://schemas.microsoft.com/office/powerpoint/2010/main" val="400851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11</a:t>
            </a:fld>
            <a:endParaRPr lang="en-BE"/>
          </a:p>
        </p:txBody>
      </p:sp>
    </p:spTree>
    <p:extLst>
      <p:ext uri="{BB962C8B-B14F-4D97-AF65-F5344CB8AC3E}">
        <p14:creationId xmlns:p14="http://schemas.microsoft.com/office/powerpoint/2010/main" val="2601691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ECA39-40F8-373E-E907-B7DEDF68F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7024A-C336-4C10-8C7F-F3E558C14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8F3C3C-448E-BC06-7AEA-671B51C7FC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ABF3CC-7DC1-F29E-B059-6E743B94A78E}"/>
              </a:ext>
            </a:extLst>
          </p:cNvPr>
          <p:cNvSpPr>
            <a:spLocks noGrp="1"/>
          </p:cNvSpPr>
          <p:nvPr>
            <p:ph type="sldNum" sz="quarter" idx="5"/>
          </p:nvPr>
        </p:nvSpPr>
        <p:spPr/>
        <p:txBody>
          <a:bodyPr/>
          <a:lstStyle/>
          <a:p>
            <a:fld id="{A2E52CF3-3184-CF4F-ABB9-7CFCC0EF1A56}" type="slidenum">
              <a:rPr lang="en-BE" smtClean="0"/>
              <a:t>80</a:t>
            </a:fld>
            <a:endParaRPr lang="en-BE"/>
          </a:p>
        </p:txBody>
      </p:sp>
    </p:spTree>
    <p:extLst>
      <p:ext uri="{BB962C8B-B14F-4D97-AF65-F5344CB8AC3E}">
        <p14:creationId xmlns:p14="http://schemas.microsoft.com/office/powerpoint/2010/main" val="17709217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D7648-B30E-A85D-67BB-2A1BEEFE1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38502-373E-DF56-CCA6-DE1095E15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64259-50AA-0F75-8C83-B54268EBE43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649549B-87F1-3E7D-BB89-11640BBB9949}"/>
              </a:ext>
            </a:extLst>
          </p:cNvPr>
          <p:cNvSpPr>
            <a:spLocks noGrp="1"/>
          </p:cNvSpPr>
          <p:nvPr>
            <p:ph type="sldNum" sz="quarter" idx="5"/>
          </p:nvPr>
        </p:nvSpPr>
        <p:spPr/>
        <p:txBody>
          <a:bodyPr/>
          <a:lstStyle/>
          <a:p>
            <a:fld id="{A2E52CF3-3184-CF4F-ABB9-7CFCC0EF1A56}" type="slidenum">
              <a:rPr lang="en-BE" smtClean="0"/>
              <a:t>81</a:t>
            </a:fld>
            <a:endParaRPr lang="en-BE"/>
          </a:p>
        </p:txBody>
      </p:sp>
    </p:spTree>
    <p:extLst>
      <p:ext uri="{BB962C8B-B14F-4D97-AF65-F5344CB8AC3E}">
        <p14:creationId xmlns:p14="http://schemas.microsoft.com/office/powerpoint/2010/main" val="12659498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82</a:t>
            </a:fld>
            <a:endParaRPr lang="en-BE"/>
          </a:p>
        </p:txBody>
      </p:sp>
    </p:spTree>
    <p:extLst>
      <p:ext uri="{BB962C8B-B14F-4D97-AF65-F5344CB8AC3E}">
        <p14:creationId xmlns:p14="http://schemas.microsoft.com/office/powerpoint/2010/main" val="3295839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83</a:t>
            </a:fld>
            <a:endParaRPr lang="en-BE"/>
          </a:p>
        </p:txBody>
      </p:sp>
    </p:spTree>
    <p:extLst>
      <p:ext uri="{BB962C8B-B14F-4D97-AF65-F5344CB8AC3E}">
        <p14:creationId xmlns:p14="http://schemas.microsoft.com/office/powerpoint/2010/main" val="34327133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83</a:t>
            </a:fld>
            <a:endParaRPr lang="en-BE"/>
          </a:p>
        </p:txBody>
      </p:sp>
    </p:spTree>
    <p:extLst>
      <p:ext uri="{BB962C8B-B14F-4D97-AF65-F5344CB8AC3E}">
        <p14:creationId xmlns:p14="http://schemas.microsoft.com/office/powerpoint/2010/main" val="19173791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84</a:t>
            </a:fld>
            <a:endParaRPr lang="en-BE"/>
          </a:p>
        </p:txBody>
      </p:sp>
    </p:spTree>
    <p:extLst>
      <p:ext uri="{BB962C8B-B14F-4D97-AF65-F5344CB8AC3E}">
        <p14:creationId xmlns:p14="http://schemas.microsoft.com/office/powerpoint/2010/main" val="39502379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85</a:t>
            </a:fld>
            <a:endParaRPr lang="en-BE"/>
          </a:p>
        </p:txBody>
      </p:sp>
    </p:spTree>
    <p:extLst>
      <p:ext uri="{BB962C8B-B14F-4D97-AF65-F5344CB8AC3E}">
        <p14:creationId xmlns:p14="http://schemas.microsoft.com/office/powerpoint/2010/main" val="30522719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B75F-5472-26A3-5404-22F2A867D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64E40-18F9-B820-220E-763DDE3D3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26CD3-2764-F58B-E52B-0A2E902B2AE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ECBB24-F72C-B8C2-4421-0B8101EF4AEE}"/>
              </a:ext>
            </a:extLst>
          </p:cNvPr>
          <p:cNvSpPr>
            <a:spLocks noGrp="1"/>
          </p:cNvSpPr>
          <p:nvPr>
            <p:ph type="sldNum" sz="quarter" idx="5"/>
          </p:nvPr>
        </p:nvSpPr>
        <p:spPr/>
        <p:txBody>
          <a:bodyPr/>
          <a:lstStyle/>
          <a:p>
            <a:fld id="{A2E52CF3-3184-CF4F-ABB9-7CFCC0EF1A56}" type="slidenum">
              <a:rPr lang="en-BE" smtClean="0"/>
              <a:t>87</a:t>
            </a:fld>
            <a:endParaRPr lang="en-BE"/>
          </a:p>
        </p:txBody>
      </p:sp>
    </p:spTree>
    <p:extLst>
      <p:ext uri="{BB962C8B-B14F-4D97-AF65-F5344CB8AC3E}">
        <p14:creationId xmlns:p14="http://schemas.microsoft.com/office/powerpoint/2010/main" val="19669074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88</a:t>
            </a:fld>
            <a:endParaRPr lang="en-BE"/>
          </a:p>
        </p:txBody>
      </p:sp>
    </p:spTree>
    <p:extLst>
      <p:ext uri="{BB962C8B-B14F-4D97-AF65-F5344CB8AC3E}">
        <p14:creationId xmlns:p14="http://schemas.microsoft.com/office/powerpoint/2010/main" val="16534254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073CE-C7C7-82F6-FF2E-B7DB879B50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57373-8EF9-C092-B3C6-5EE7112A1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E069E-BFCB-B469-9A0C-D7D573078ABE}"/>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87D0F106-8512-5384-7C06-0AF05BFE50E4}"/>
              </a:ext>
            </a:extLst>
          </p:cNvPr>
          <p:cNvSpPr>
            <a:spLocks noGrp="1"/>
          </p:cNvSpPr>
          <p:nvPr>
            <p:ph type="sldNum" sz="quarter" idx="5"/>
          </p:nvPr>
        </p:nvSpPr>
        <p:spPr/>
        <p:txBody>
          <a:bodyPr/>
          <a:lstStyle/>
          <a:p>
            <a:fld id="{A2E52CF3-3184-CF4F-ABB9-7CFCC0EF1A56}" type="slidenum">
              <a:rPr lang="en-BE" smtClean="0"/>
              <a:t>89</a:t>
            </a:fld>
            <a:endParaRPr lang="en-BE"/>
          </a:p>
        </p:txBody>
      </p:sp>
    </p:spTree>
    <p:extLst>
      <p:ext uri="{BB962C8B-B14F-4D97-AF65-F5344CB8AC3E}">
        <p14:creationId xmlns:p14="http://schemas.microsoft.com/office/powerpoint/2010/main" val="401210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12</a:t>
            </a:fld>
            <a:endParaRPr lang="en-BE"/>
          </a:p>
        </p:txBody>
      </p:sp>
    </p:spTree>
    <p:extLst>
      <p:ext uri="{BB962C8B-B14F-4D97-AF65-F5344CB8AC3E}">
        <p14:creationId xmlns:p14="http://schemas.microsoft.com/office/powerpoint/2010/main" val="2747938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BF0D6-BEFA-D27B-73DB-CF54B10A6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90344F-6780-B2F7-976F-05DC97ECD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ACEE4-0563-F1F0-3DCD-DBEE16C3B4F6}"/>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981A20B6-30D9-74B0-F4B9-3336110B6021}"/>
              </a:ext>
            </a:extLst>
          </p:cNvPr>
          <p:cNvSpPr>
            <a:spLocks noGrp="1"/>
          </p:cNvSpPr>
          <p:nvPr>
            <p:ph type="sldNum" sz="quarter" idx="5"/>
          </p:nvPr>
        </p:nvSpPr>
        <p:spPr/>
        <p:txBody>
          <a:bodyPr/>
          <a:lstStyle/>
          <a:p>
            <a:fld id="{A2E52CF3-3184-CF4F-ABB9-7CFCC0EF1A56}" type="slidenum">
              <a:rPr lang="en-BE" smtClean="0"/>
              <a:t>90</a:t>
            </a:fld>
            <a:endParaRPr lang="en-BE"/>
          </a:p>
        </p:txBody>
      </p:sp>
    </p:spTree>
    <p:extLst>
      <p:ext uri="{BB962C8B-B14F-4D97-AF65-F5344CB8AC3E}">
        <p14:creationId xmlns:p14="http://schemas.microsoft.com/office/powerpoint/2010/main" val="13311531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09FD6-BBA3-D697-1985-E66F094EB4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F2800-CA4E-294D-2262-81970EE17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B924A-7B34-CA27-F1C2-E3D876ECA2D4}"/>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835F25A6-F772-A2FD-891A-086E77A4152C}"/>
              </a:ext>
            </a:extLst>
          </p:cNvPr>
          <p:cNvSpPr>
            <a:spLocks noGrp="1"/>
          </p:cNvSpPr>
          <p:nvPr>
            <p:ph type="sldNum" sz="quarter" idx="5"/>
          </p:nvPr>
        </p:nvSpPr>
        <p:spPr/>
        <p:txBody>
          <a:bodyPr/>
          <a:lstStyle/>
          <a:p>
            <a:fld id="{A2E52CF3-3184-CF4F-ABB9-7CFCC0EF1A56}" type="slidenum">
              <a:rPr lang="en-BE" smtClean="0"/>
              <a:t>91</a:t>
            </a:fld>
            <a:endParaRPr lang="en-BE"/>
          </a:p>
        </p:txBody>
      </p:sp>
    </p:spTree>
    <p:extLst>
      <p:ext uri="{BB962C8B-B14F-4D97-AF65-F5344CB8AC3E}">
        <p14:creationId xmlns:p14="http://schemas.microsoft.com/office/powerpoint/2010/main" val="32010747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8AFD-33F3-559A-2B64-1A05025CD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24D309-5E07-8840-759C-600F2F2E3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A72AEA-2BB4-979A-87BF-AAAE687F7A50}"/>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1A0FBBA7-23F6-74A4-3885-409879DA2D8F}"/>
              </a:ext>
            </a:extLst>
          </p:cNvPr>
          <p:cNvSpPr>
            <a:spLocks noGrp="1"/>
          </p:cNvSpPr>
          <p:nvPr>
            <p:ph type="sldNum" sz="quarter" idx="5"/>
          </p:nvPr>
        </p:nvSpPr>
        <p:spPr/>
        <p:txBody>
          <a:bodyPr/>
          <a:lstStyle/>
          <a:p>
            <a:fld id="{A2E52CF3-3184-CF4F-ABB9-7CFCC0EF1A56}" type="slidenum">
              <a:rPr lang="en-BE" smtClean="0"/>
              <a:t>92</a:t>
            </a:fld>
            <a:endParaRPr lang="en-BE"/>
          </a:p>
        </p:txBody>
      </p:sp>
    </p:spTree>
    <p:extLst>
      <p:ext uri="{BB962C8B-B14F-4D97-AF65-F5344CB8AC3E}">
        <p14:creationId xmlns:p14="http://schemas.microsoft.com/office/powerpoint/2010/main" val="37907299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2207A-950B-FA2F-891C-37913FDF8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BACFC-68F6-8AED-2732-AB1460DE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77493A-AF21-681B-18D7-B63C43E13CC7}"/>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EE1D57BF-74B0-2DB5-ADE6-5B4211F48D4A}"/>
              </a:ext>
            </a:extLst>
          </p:cNvPr>
          <p:cNvSpPr>
            <a:spLocks noGrp="1"/>
          </p:cNvSpPr>
          <p:nvPr>
            <p:ph type="sldNum" sz="quarter" idx="5"/>
          </p:nvPr>
        </p:nvSpPr>
        <p:spPr/>
        <p:txBody>
          <a:bodyPr/>
          <a:lstStyle/>
          <a:p>
            <a:fld id="{A2E52CF3-3184-CF4F-ABB9-7CFCC0EF1A56}" type="slidenum">
              <a:rPr lang="en-BE" smtClean="0"/>
              <a:t>93</a:t>
            </a:fld>
            <a:endParaRPr lang="en-BE"/>
          </a:p>
        </p:txBody>
      </p:sp>
    </p:spTree>
    <p:extLst>
      <p:ext uri="{BB962C8B-B14F-4D97-AF65-F5344CB8AC3E}">
        <p14:creationId xmlns:p14="http://schemas.microsoft.com/office/powerpoint/2010/main" val="39592691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85428-3B63-B399-27CB-5B6632D6A7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69017-D6C1-E8EB-2404-8CF6EA7242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B64BC4-11AA-2964-0481-C2A2917A66E1}"/>
              </a:ext>
            </a:extLst>
          </p:cNvPr>
          <p:cNvSpPr>
            <a:spLocks noGrp="1"/>
          </p:cNvSpPr>
          <p:nvPr>
            <p:ph type="body" idx="1"/>
          </p:nvPr>
        </p:nvSpPr>
        <p:spPr/>
        <p:txBody>
          <a:bodyPr/>
          <a:lstStyle/>
          <a:p>
            <a:r>
              <a:rPr lang="en-GB" dirty="0">
                <a:ea typeface="Calibri"/>
                <a:cs typeface="Calibri"/>
              </a:rPr>
              <a:t>Need to finish these slides</a:t>
            </a:r>
            <a:endParaRPr lang="en-GB" dirty="0"/>
          </a:p>
        </p:txBody>
      </p:sp>
      <p:sp>
        <p:nvSpPr>
          <p:cNvPr id="4" name="Slide Number Placeholder 3">
            <a:extLst>
              <a:ext uri="{FF2B5EF4-FFF2-40B4-BE49-F238E27FC236}">
                <a16:creationId xmlns:a16="http://schemas.microsoft.com/office/drawing/2014/main" id="{A6D57661-CDC7-1E35-3FD2-58AB63307EFF}"/>
              </a:ext>
            </a:extLst>
          </p:cNvPr>
          <p:cNvSpPr>
            <a:spLocks noGrp="1"/>
          </p:cNvSpPr>
          <p:nvPr>
            <p:ph type="sldNum" sz="quarter" idx="5"/>
          </p:nvPr>
        </p:nvSpPr>
        <p:spPr/>
        <p:txBody>
          <a:bodyPr/>
          <a:lstStyle/>
          <a:p>
            <a:fld id="{A2E52CF3-3184-CF4F-ABB9-7CFCC0EF1A56}" type="slidenum">
              <a:rPr lang="en-BE" smtClean="0"/>
              <a:t>94</a:t>
            </a:fld>
            <a:endParaRPr lang="en-BE"/>
          </a:p>
        </p:txBody>
      </p:sp>
    </p:spTree>
    <p:extLst>
      <p:ext uri="{BB962C8B-B14F-4D97-AF65-F5344CB8AC3E}">
        <p14:creationId xmlns:p14="http://schemas.microsoft.com/office/powerpoint/2010/main" val="5820654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95</a:t>
            </a:fld>
            <a:endParaRPr lang="en-BE"/>
          </a:p>
        </p:txBody>
      </p:sp>
    </p:spTree>
    <p:extLst>
      <p:ext uri="{BB962C8B-B14F-4D97-AF65-F5344CB8AC3E}">
        <p14:creationId xmlns:p14="http://schemas.microsoft.com/office/powerpoint/2010/main" val="40673018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96</a:t>
            </a:fld>
            <a:endParaRPr lang="en-BE"/>
          </a:p>
        </p:txBody>
      </p:sp>
    </p:spTree>
    <p:extLst>
      <p:ext uri="{BB962C8B-B14F-4D97-AF65-F5344CB8AC3E}">
        <p14:creationId xmlns:p14="http://schemas.microsoft.com/office/powerpoint/2010/main" val="22673554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7BE23-98FC-42D9-6F5B-219C3C1FF2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100AA-A525-3A6C-DCAE-810A4D2E7F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2DE1B8-319F-3324-9367-E551E2471464}"/>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4359E803-821D-304A-7615-EC02FEBBC339}"/>
              </a:ext>
            </a:extLst>
          </p:cNvPr>
          <p:cNvSpPr>
            <a:spLocks noGrp="1"/>
          </p:cNvSpPr>
          <p:nvPr>
            <p:ph type="sldNum" sz="quarter" idx="5"/>
          </p:nvPr>
        </p:nvSpPr>
        <p:spPr/>
        <p:txBody>
          <a:bodyPr/>
          <a:lstStyle/>
          <a:p>
            <a:fld id="{A2E52CF3-3184-CF4F-ABB9-7CFCC0EF1A56}" type="slidenum">
              <a:rPr lang="en-BE" smtClean="0"/>
              <a:t>97</a:t>
            </a:fld>
            <a:endParaRPr lang="en-BE"/>
          </a:p>
        </p:txBody>
      </p:sp>
    </p:spTree>
    <p:extLst>
      <p:ext uri="{BB962C8B-B14F-4D97-AF65-F5344CB8AC3E}">
        <p14:creationId xmlns:p14="http://schemas.microsoft.com/office/powerpoint/2010/main" val="4908208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98</a:t>
            </a:fld>
            <a:endParaRPr lang="en-BE"/>
          </a:p>
        </p:txBody>
      </p:sp>
    </p:spTree>
    <p:extLst>
      <p:ext uri="{BB962C8B-B14F-4D97-AF65-F5344CB8AC3E}">
        <p14:creationId xmlns:p14="http://schemas.microsoft.com/office/powerpoint/2010/main" val="26415254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99</a:t>
            </a:fld>
            <a:endParaRPr lang="en-BE"/>
          </a:p>
        </p:txBody>
      </p:sp>
    </p:spTree>
    <p:extLst>
      <p:ext uri="{BB962C8B-B14F-4D97-AF65-F5344CB8AC3E}">
        <p14:creationId xmlns:p14="http://schemas.microsoft.com/office/powerpoint/2010/main" val="3757219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13</a:t>
            </a:fld>
            <a:endParaRPr lang="en-BE"/>
          </a:p>
        </p:txBody>
      </p:sp>
    </p:spTree>
    <p:extLst>
      <p:ext uri="{BB962C8B-B14F-4D97-AF65-F5344CB8AC3E}">
        <p14:creationId xmlns:p14="http://schemas.microsoft.com/office/powerpoint/2010/main" val="4801151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100</a:t>
            </a:fld>
            <a:endParaRPr lang="en-BE"/>
          </a:p>
        </p:txBody>
      </p:sp>
    </p:spTree>
    <p:extLst>
      <p:ext uri="{BB962C8B-B14F-4D97-AF65-F5344CB8AC3E}">
        <p14:creationId xmlns:p14="http://schemas.microsoft.com/office/powerpoint/2010/main" val="21650323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251E-4C2D-E076-AEFE-7386C646A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100D51-1620-7ACE-E195-D8C3A2B831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C770E-F6D2-E181-B15B-156F4E57B0A3}"/>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ED089265-DEC5-B99E-CEDF-5AAB31228CD6}"/>
              </a:ext>
            </a:extLst>
          </p:cNvPr>
          <p:cNvSpPr>
            <a:spLocks noGrp="1"/>
          </p:cNvSpPr>
          <p:nvPr>
            <p:ph type="sldNum" sz="quarter" idx="5"/>
          </p:nvPr>
        </p:nvSpPr>
        <p:spPr/>
        <p:txBody>
          <a:bodyPr/>
          <a:lstStyle/>
          <a:p>
            <a:fld id="{A2E52CF3-3184-CF4F-ABB9-7CFCC0EF1A56}" type="slidenum">
              <a:rPr lang="en-BE" smtClean="0"/>
              <a:t>101</a:t>
            </a:fld>
            <a:endParaRPr lang="en-BE"/>
          </a:p>
        </p:txBody>
      </p:sp>
    </p:spTree>
    <p:extLst>
      <p:ext uri="{BB962C8B-B14F-4D97-AF65-F5344CB8AC3E}">
        <p14:creationId xmlns:p14="http://schemas.microsoft.com/office/powerpoint/2010/main" val="611063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74303-31B2-EA40-D709-87B47B2C9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9CC2E-F0AD-AC45-EDF5-A0936DEBF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8B94D1-0C24-0101-C7E7-3DE1A5C31B00}"/>
              </a:ext>
            </a:extLst>
          </p:cNvPr>
          <p:cNvSpPr>
            <a:spLocks noGrp="1"/>
          </p:cNvSpPr>
          <p:nvPr>
            <p:ph type="body" idx="1"/>
          </p:nvPr>
        </p:nvSpPr>
        <p:spPr/>
        <p:txBody>
          <a:bodyPr/>
          <a:lstStyle/>
          <a:p>
            <a:r>
              <a:rPr lang="en-GB" dirty="0"/>
              <a:t>Need to finish these slides</a:t>
            </a:r>
            <a:endParaRPr lang="en-US" dirty="0"/>
          </a:p>
        </p:txBody>
      </p:sp>
      <p:sp>
        <p:nvSpPr>
          <p:cNvPr id="4" name="Slide Number Placeholder 3">
            <a:extLst>
              <a:ext uri="{FF2B5EF4-FFF2-40B4-BE49-F238E27FC236}">
                <a16:creationId xmlns:a16="http://schemas.microsoft.com/office/drawing/2014/main" id="{5F26068E-2DDC-ECD1-CEE4-16A786806FFD}"/>
              </a:ext>
            </a:extLst>
          </p:cNvPr>
          <p:cNvSpPr>
            <a:spLocks noGrp="1"/>
          </p:cNvSpPr>
          <p:nvPr>
            <p:ph type="sldNum" sz="quarter" idx="5"/>
          </p:nvPr>
        </p:nvSpPr>
        <p:spPr/>
        <p:txBody>
          <a:bodyPr/>
          <a:lstStyle/>
          <a:p>
            <a:fld id="{A2E52CF3-3184-CF4F-ABB9-7CFCC0EF1A56}" type="slidenum">
              <a:rPr lang="en-BE" smtClean="0"/>
              <a:t>103</a:t>
            </a:fld>
            <a:endParaRPr lang="en-BE"/>
          </a:p>
        </p:txBody>
      </p:sp>
    </p:spTree>
    <p:extLst>
      <p:ext uri="{BB962C8B-B14F-4D97-AF65-F5344CB8AC3E}">
        <p14:creationId xmlns:p14="http://schemas.microsoft.com/office/powerpoint/2010/main" val="164125965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12E8-8BFC-7F7B-7511-8C4389CD4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63335-7C54-4F58-2F79-D70549254F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776EF8-9287-01CC-5DA6-0AC026B91F8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1326579-E0D6-F7F0-5BB4-683E53F75C1A}"/>
              </a:ext>
            </a:extLst>
          </p:cNvPr>
          <p:cNvSpPr>
            <a:spLocks noGrp="1"/>
          </p:cNvSpPr>
          <p:nvPr>
            <p:ph type="sldNum" sz="quarter" idx="5"/>
          </p:nvPr>
        </p:nvSpPr>
        <p:spPr/>
        <p:txBody>
          <a:bodyPr/>
          <a:lstStyle/>
          <a:p>
            <a:fld id="{A2E52CF3-3184-CF4F-ABB9-7CFCC0EF1A56}" type="slidenum">
              <a:rPr lang="en-BE" smtClean="0"/>
              <a:t>104</a:t>
            </a:fld>
            <a:endParaRPr lang="en-BE"/>
          </a:p>
        </p:txBody>
      </p:sp>
    </p:spTree>
    <p:extLst>
      <p:ext uri="{BB962C8B-B14F-4D97-AF65-F5344CB8AC3E}">
        <p14:creationId xmlns:p14="http://schemas.microsoft.com/office/powerpoint/2010/main" val="38485191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71B20-20D0-9334-0A25-195B8D1A0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5EF5F9-7951-14BA-1871-C2208A80E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122307-BA1A-B34B-5E74-04408FAD1C7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20051B1-9314-7A2A-A744-20373C430FE6}"/>
              </a:ext>
            </a:extLst>
          </p:cNvPr>
          <p:cNvSpPr>
            <a:spLocks noGrp="1"/>
          </p:cNvSpPr>
          <p:nvPr>
            <p:ph type="sldNum" sz="quarter" idx="5"/>
          </p:nvPr>
        </p:nvSpPr>
        <p:spPr/>
        <p:txBody>
          <a:bodyPr/>
          <a:lstStyle/>
          <a:p>
            <a:fld id="{A2E52CF3-3184-CF4F-ABB9-7CFCC0EF1A56}" type="slidenum">
              <a:rPr lang="en-BE" smtClean="0"/>
              <a:t>105</a:t>
            </a:fld>
            <a:endParaRPr lang="en-BE"/>
          </a:p>
        </p:txBody>
      </p:sp>
    </p:spTree>
    <p:extLst>
      <p:ext uri="{BB962C8B-B14F-4D97-AF65-F5344CB8AC3E}">
        <p14:creationId xmlns:p14="http://schemas.microsoft.com/office/powerpoint/2010/main" val="2705713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03FF2-4E9E-D6F3-E840-05A562DD7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549DD-CBE6-3702-9EF5-4E540D48FA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D2BA3-18DE-1AB9-4BD9-A04381E4CE4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A0CD1AF-7751-4BE2-FB32-56DDA234E9C5}"/>
              </a:ext>
            </a:extLst>
          </p:cNvPr>
          <p:cNvSpPr>
            <a:spLocks noGrp="1"/>
          </p:cNvSpPr>
          <p:nvPr>
            <p:ph type="sldNum" sz="quarter" idx="5"/>
          </p:nvPr>
        </p:nvSpPr>
        <p:spPr/>
        <p:txBody>
          <a:bodyPr/>
          <a:lstStyle/>
          <a:p>
            <a:fld id="{A2E52CF3-3184-CF4F-ABB9-7CFCC0EF1A56}" type="slidenum">
              <a:rPr lang="en-BE" smtClean="0"/>
              <a:t>106</a:t>
            </a:fld>
            <a:endParaRPr lang="en-BE"/>
          </a:p>
        </p:txBody>
      </p:sp>
    </p:spTree>
    <p:extLst>
      <p:ext uri="{BB962C8B-B14F-4D97-AF65-F5344CB8AC3E}">
        <p14:creationId xmlns:p14="http://schemas.microsoft.com/office/powerpoint/2010/main" val="844751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733E-71D2-D1FB-130D-2154E7C46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C5D60-D885-A576-A351-40693287F1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4BF91-7D24-41E4-B477-37D422B181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13C7B09-DA67-EC0A-A6CC-E4BB7B6DAC75}"/>
              </a:ext>
            </a:extLst>
          </p:cNvPr>
          <p:cNvSpPr>
            <a:spLocks noGrp="1"/>
          </p:cNvSpPr>
          <p:nvPr>
            <p:ph type="sldNum" sz="quarter" idx="5"/>
          </p:nvPr>
        </p:nvSpPr>
        <p:spPr/>
        <p:txBody>
          <a:bodyPr/>
          <a:lstStyle/>
          <a:p>
            <a:fld id="{A2E52CF3-3184-CF4F-ABB9-7CFCC0EF1A56}" type="slidenum">
              <a:rPr lang="en-BE" smtClean="0"/>
              <a:t>107</a:t>
            </a:fld>
            <a:endParaRPr lang="en-BE"/>
          </a:p>
        </p:txBody>
      </p:sp>
    </p:spTree>
    <p:extLst>
      <p:ext uri="{BB962C8B-B14F-4D97-AF65-F5344CB8AC3E}">
        <p14:creationId xmlns:p14="http://schemas.microsoft.com/office/powerpoint/2010/main" val="18855041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373C3-A315-B14A-6208-85E9D35498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AB9B8-A924-DF95-4B57-CF479CA0C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C04E0-4453-86A1-4AC2-451F0D019DF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3110F21-EE8F-4D8D-BB93-FE0218CD27EA}"/>
              </a:ext>
            </a:extLst>
          </p:cNvPr>
          <p:cNvSpPr>
            <a:spLocks noGrp="1"/>
          </p:cNvSpPr>
          <p:nvPr>
            <p:ph type="sldNum" sz="quarter" idx="5"/>
          </p:nvPr>
        </p:nvSpPr>
        <p:spPr/>
        <p:txBody>
          <a:bodyPr/>
          <a:lstStyle/>
          <a:p>
            <a:fld id="{A2E52CF3-3184-CF4F-ABB9-7CFCC0EF1A56}" type="slidenum">
              <a:rPr lang="en-BE" smtClean="0"/>
              <a:t>108</a:t>
            </a:fld>
            <a:endParaRPr lang="en-BE"/>
          </a:p>
        </p:txBody>
      </p:sp>
    </p:spTree>
    <p:extLst>
      <p:ext uri="{BB962C8B-B14F-4D97-AF65-F5344CB8AC3E}">
        <p14:creationId xmlns:p14="http://schemas.microsoft.com/office/powerpoint/2010/main" val="24530917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2B90E-B402-F5E0-62C0-0D45FDCE85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3B237A-2578-BDB3-A8B9-19452F460C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4FD64-BAA4-17AA-E1A6-FB1FD0A892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AECB499-87D7-4B4A-BB71-6D6E7BEF7519}"/>
              </a:ext>
            </a:extLst>
          </p:cNvPr>
          <p:cNvSpPr>
            <a:spLocks noGrp="1"/>
          </p:cNvSpPr>
          <p:nvPr>
            <p:ph type="sldNum" sz="quarter" idx="5"/>
          </p:nvPr>
        </p:nvSpPr>
        <p:spPr/>
        <p:txBody>
          <a:bodyPr/>
          <a:lstStyle/>
          <a:p>
            <a:fld id="{A2E52CF3-3184-CF4F-ABB9-7CFCC0EF1A56}" type="slidenum">
              <a:rPr lang="en-BE" smtClean="0"/>
              <a:t>109</a:t>
            </a:fld>
            <a:endParaRPr lang="en-BE"/>
          </a:p>
        </p:txBody>
      </p:sp>
    </p:spTree>
    <p:extLst>
      <p:ext uri="{BB962C8B-B14F-4D97-AF65-F5344CB8AC3E}">
        <p14:creationId xmlns:p14="http://schemas.microsoft.com/office/powerpoint/2010/main" val="28317834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C491-33E8-37ED-B648-AC78CFC69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0CEBD0-CCA7-2A1D-1784-BC385AE1FB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9C0B5-FE93-A218-447E-8ED27E3F8F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58D841F-AD57-70A1-0649-C3F6B22CE749}"/>
              </a:ext>
            </a:extLst>
          </p:cNvPr>
          <p:cNvSpPr>
            <a:spLocks noGrp="1"/>
          </p:cNvSpPr>
          <p:nvPr>
            <p:ph type="sldNum" sz="quarter" idx="5"/>
          </p:nvPr>
        </p:nvSpPr>
        <p:spPr/>
        <p:txBody>
          <a:bodyPr/>
          <a:lstStyle/>
          <a:p>
            <a:fld id="{A2E52CF3-3184-CF4F-ABB9-7CFCC0EF1A56}" type="slidenum">
              <a:rPr lang="en-BE" smtClean="0"/>
              <a:t>110</a:t>
            </a:fld>
            <a:endParaRPr lang="en-BE"/>
          </a:p>
        </p:txBody>
      </p:sp>
    </p:spTree>
    <p:extLst>
      <p:ext uri="{BB962C8B-B14F-4D97-AF65-F5344CB8AC3E}">
        <p14:creationId xmlns:p14="http://schemas.microsoft.com/office/powerpoint/2010/main" val="41547095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mpty slide- Logo Ugent">
    <p:spTree>
      <p:nvGrpSpPr>
        <p:cNvPr id="1" name=""/>
        <p:cNvGrpSpPr/>
        <p:nvPr/>
      </p:nvGrpSpPr>
      <p:grpSpPr>
        <a:xfrm>
          <a:off x="0" y="0"/>
          <a:ext cx="0" cy="0"/>
          <a:chOff x="0" y="0"/>
          <a:chExt cx="0" cy="0"/>
        </a:xfrm>
      </p:grpSpPr>
      <p:pic>
        <p:nvPicPr>
          <p:cNvPr id="6" name="Picture 5" descr="A blue text on a black background&#10;&#10;Description automatically generated">
            <a:extLst>
              <a:ext uri="{FF2B5EF4-FFF2-40B4-BE49-F238E27FC236}">
                <a16:creationId xmlns:a16="http://schemas.microsoft.com/office/drawing/2014/main" id="{2BFF6F12-55A4-D47B-3B9F-0566BEF725BB}"/>
              </a:ext>
            </a:extLst>
          </p:cNvPr>
          <p:cNvPicPr>
            <a:picLocks noChangeAspect="1"/>
          </p:cNvPicPr>
          <p:nvPr userDrawn="1"/>
        </p:nvPicPr>
        <p:blipFill>
          <a:blip r:embed="rId2"/>
          <a:stretch>
            <a:fillRect/>
          </a:stretch>
        </p:blipFill>
        <p:spPr>
          <a:xfrm>
            <a:off x="0" y="5849686"/>
            <a:ext cx="1257427" cy="1008314"/>
          </a:xfrm>
          <a:prstGeom prst="rect">
            <a:avLst/>
          </a:prstGeom>
        </p:spPr>
      </p:pic>
    </p:spTree>
    <p:extLst>
      <p:ext uri="{BB962C8B-B14F-4D97-AF65-F5344CB8AC3E}">
        <p14:creationId xmlns:p14="http://schemas.microsoft.com/office/powerpoint/2010/main" val="257649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2CFFFB-AC8D-8943-9103-CD1E07D5A532}" type="datetime1">
              <a:rPr lang="en-US" smtClean="0"/>
              <a:t>1/17/2025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3962815419"/>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A2CFFFB-AC8D-8943-9103-CD1E07D5A532}" type="datetime1">
              <a:rPr lang="en-US" smtClean="0"/>
              <a:t>1/17/2025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69308904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A2CFFFB-AC8D-8943-9103-CD1E07D5A532}" type="datetime1">
              <a:rPr lang="en-US" smtClean="0"/>
              <a:t>1/17/2025</a:t>
            </a:fld>
            <a:endParaRPr lang="en-BE"/>
          </a:p>
        </p:txBody>
      </p:sp>
      <p:sp>
        <p:nvSpPr>
          <p:cNvPr id="6" name="Footer Placeholder 5"/>
          <p:cNvSpPr>
            <a:spLocks noGrp="1"/>
          </p:cNvSpPr>
          <p:nvPr>
            <p:ph type="ftr" sz="quarter" idx="11"/>
          </p:nvPr>
        </p:nvSpPr>
        <p:spPr/>
        <p:txBody>
          <a:bodyPr/>
          <a:lstStyle/>
          <a:p>
            <a:r>
              <a:rPr lang="en-GB"/>
              <a:t>T</a:t>
            </a:r>
            <a:r>
              <a:rPr lang="en-BE"/>
              <a:t>itle presentation</a:t>
            </a:r>
            <a:endParaRPr lang="en-BE" dirty="0"/>
          </a:p>
        </p:txBody>
      </p:sp>
      <p:sp>
        <p:nvSpPr>
          <p:cNvPr id="7" name="Slide Number Placeholder 6"/>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480379999"/>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A2CFFFB-AC8D-8943-9103-CD1E07D5A532}" type="datetime1">
              <a:rPr lang="en-US" smtClean="0"/>
              <a:t>1/17/2025</a:t>
            </a:fld>
            <a:endParaRPr lang="en-BE"/>
          </a:p>
        </p:txBody>
      </p:sp>
      <p:sp>
        <p:nvSpPr>
          <p:cNvPr id="8" name="Footer Placeholder 7"/>
          <p:cNvSpPr>
            <a:spLocks noGrp="1"/>
          </p:cNvSpPr>
          <p:nvPr>
            <p:ph type="ftr" sz="quarter" idx="11"/>
          </p:nvPr>
        </p:nvSpPr>
        <p:spPr/>
        <p:txBody>
          <a:bodyPr/>
          <a:lstStyle/>
          <a:p>
            <a:r>
              <a:rPr lang="en-GB"/>
              <a:t>T</a:t>
            </a:r>
            <a:r>
              <a:rPr lang="en-BE"/>
              <a:t>itle presentation</a:t>
            </a:r>
            <a:endParaRPr lang="en-BE" dirty="0"/>
          </a:p>
        </p:txBody>
      </p:sp>
      <p:sp>
        <p:nvSpPr>
          <p:cNvPr id="9" name="Slide Number Placeholder 8"/>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831646274"/>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A2CFFFB-AC8D-8943-9103-CD1E07D5A532}" type="datetime1">
              <a:rPr lang="en-US" smtClean="0"/>
              <a:t>1/17/2025</a:t>
            </a:fld>
            <a:endParaRPr lang="en-BE"/>
          </a:p>
        </p:txBody>
      </p:sp>
      <p:sp>
        <p:nvSpPr>
          <p:cNvPr id="4" name="Footer Placeholder 3"/>
          <p:cNvSpPr>
            <a:spLocks noGrp="1"/>
          </p:cNvSpPr>
          <p:nvPr>
            <p:ph type="ftr" sz="quarter" idx="11"/>
          </p:nvPr>
        </p:nvSpPr>
        <p:spPr/>
        <p:txBody>
          <a:bodyPr/>
          <a:lstStyle/>
          <a:p>
            <a:r>
              <a:rPr lang="en-GB"/>
              <a:t>T</a:t>
            </a:r>
            <a:r>
              <a:rPr lang="en-BE"/>
              <a:t>itle presentation</a:t>
            </a:r>
            <a:endParaRPr lang="en-BE" dirty="0"/>
          </a:p>
        </p:txBody>
      </p:sp>
      <p:sp>
        <p:nvSpPr>
          <p:cNvPr id="5" name="Slide Number Placeholder 4"/>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3037390468"/>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2CFFFB-AC8D-8943-9103-CD1E07D5A532}" type="datetime1">
              <a:rPr lang="en-US" smtClean="0"/>
              <a:t>1/17/2025</a:t>
            </a:fld>
            <a:endParaRPr lang="en-BE"/>
          </a:p>
        </p:txBody>
      </p:sp>
      <p:sp>
        <p:nvSpPr>
          <p:cNvPr id="3" name="Footer Placeholder 2"/>
          <p:cNvSpPr>
            <a:spLocks noGrp="1"/>
          </p:cNvSpPr>
          <p:nvPr>
            <p:ph type="ftr" sz="quarter" idx="11"/>
          </p:nvPr>
        </p:nvSpPr>
        <p:spPr/>
        <p:txBody>
          <a:bodyPr/>
          <a:lstStyle/>
          <a:p>
            <a:r>
              <a:rPr lang="en-GB"/>
              <a:t>T</a:t>
            </a:r>
            <a:r>
              <a:rPr lang="en-BE"/>
              <a:t>itle presentation</a:t>
            </a:r>
            <a:endParaRPr lang="en-BE" dirty="0"/>
          </a:p>
        </p:txBody>
      </p:sp>
      <p:sp>
        <p:nvSpPr>
          <p:cNvPr id="4" name="Slide Number Placeholder 3"/>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2754850784"/>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2CFFFB-AC8D-8943-9103-CD1E07D5A532}" type="datetime1">
              <a:rPr lang="en-US" smtClean="0"/>
              <a:t>1/17/2025</a:t>
            </a:fld>
            <a:endParaRPr lang="en-BE"/>
          </a:p>
        </p:txBody>
      </p:sp>
      <p:sp>
        <p:nvSpPr>
          <p:cNvPr id="6" name="Footer Placeholder 5"/>
          <p:cNvSpPr>
            <a:spLocks noGrp="1"/>
          </p:cNvSpPr>
          <p:nvPr>
            <p:ph type="ftr" sz="quarter" idx="11"/>
          </p:nvPr>
        </p:nvSpPr>
        <p:spPr/>
        <p:txBody>
          <a:bodyPr/>
          <a:lstStyle/>
          <a:p>
            <a:r>
              <a:rPr lang="en-GB"/>
              <a:t>T</a:t>
            </a:r>
            <a:r>
              <a:rPr lang="en-BE"/>
              <a:t>itle presentation</a:t>
            </a:r>
            <a:endParaRPr lang="en-BE" dirty="0"/>
          </a:p>
        </p:txBody>
      </p:sp>
      <p:sp>
        <p:nvSpPr>
          <p:cNvPr id="7" name="Slide Number Placeholder 6"/>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1302934197"/>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0A2CFFFB-AC8D-8943-9103-CD1E07D5A532}" type="datetime1">
              <a:rPr lang="en-US" smtClean="0"/>
              <a:t>1/17/2025</a:t>
            </a:fld>
            <a:endParaRPr lang="en-BE"/>
          </a:p>
        </p:txBody>
      </p:sp>
      <p:sp>
        <p:nvSpPr>
          <p:cNvPr id="6" name="Footer Placeholder 5"/>
          <p:cNvSpPr>
            <a:spLocks noGrp="1"/>
          </p:cNvSpPr>
          <p:nvPr>
            <p:ph type="ftr" sz="quarter" idx="11"/>
          </p:nvPr>
        </p:nvSpPr>
        <p:spPr/>
        <p:txBody>
          <a:bodyPr/>
          <a:lstStyle/>
          <a:p>
            <a:r>
              <a:rPr lang="en-GB"/>
              <a:t>T</a:t>
            </a:r>
            <a:r>
              <a:rPr lang="en-BE"/>
              <a:t>itle presentation</a:t>
            </a:r>
            <a:endParaRPr lang="en-BE" dirty="0"/>
          </a:p>
        </p:txBody>
      </p:sp>
      <p:sp>
        <p:nvSpPr>
          <p:cNvPr id="7" name="Slide Number Placeholder 6"/>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2694014325"/>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2CFFFB-AC8D-8943-9103-CD1E07D5A532}" type="datetime1">
              <a:rPr lang="en-US" smtClean="0"/>
              <a:t>1/17/2025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84587570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A2CFFFB-AC8D-8943-9103-CD1E07D5A532}" type="datetime1">
              <a:rPr lang="en-US" smtClean="0"/>
              <a:t>1/17/2025</a:t>
            </a:fld>
            <a:endParaRPr lang="en-BE"/>
          </a:p>
        </p:txBody>
      </p:sp>
      <p:sp>
        <p:nvSpPr>
          <p:cNvPr id="5" name="Footer Placeholder 4"/>
          <p:cNvSpPr>
            <a:spLocks noGrp="1"/>
          </p:cNvSpPr>
          <p:nvPr>
            <p:ph type="ftr" sz="quarter" idx="11"/>
          </p:nvPr>
        </p:nvSpPr>
        <p:spPr/>
        <p:txBody>
          <a:bodyPr/>
          <a:lstStyle/>
          <a:p>
            <a:r>
              <a:rPr lang="en-GB"/>
              <a:t>T</a:t>
            </a:r>
            <a:r>
              <a:rPr lang="en-BE"/>
              <a:t>itle presentation</a:t>
            </a:r>
            <a:endParaRPr lang="en-BE" dirty="0"/>
          </a:p>
        </p:txBody>
      </p:sp>
      <p:sp>
        <p:nvSpPr>
          <p:cNvPr id="6" name="Slide Number Placeholder 5"/>
          <p:cNvSpPr>
            <a:spLocks noGrp="1"/>
          </p:cNvSpPr>
          <p:nvPr>
            <p:ph type="sldNum" sz="quarter" idx="12"/>
          </p:nvPr>
        </p:nvSpPr>
        <p:spPr/>
        <p:txBody>
          <a:bodyPr/>
          <a:lstStyle/>
          <a:p>
            <a:fld id="{BAE070A0-3994-FF42-A8A7-1B27A662DB2A}" type="slidenum">
              <a:rPr lang="en-BE" smtClean="0"/>
              <a:t>‹nr.›</a:t>
            </a:fld>
            <a:endParaRPr lang="en-BE" dirty="0"/>
          </a:p>
        </p:txBody>
      </p:sp>
    </p:spTree>
    <p:extLst>
      <p:ext uri="{BB962C8B-B14F-4D97-AF65-F5344CB8AC3E}">
        <p14:creationId xmlns:p14="http://schemas.microsoft.com/office/powerpoint/2010/main" val="2620762234"/>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slide- Logo Ugent_colorBG">
    <p:bg>
      <p:bgPr>
        <a:solidFill>
          <a:srgbClr val="03CDAB"/>
        </a:solidFill>
        <a:effectLst/>
      </p:bgPr>
    </p:bg>
    <p:spTree>
      <p:nvGrpSpPr>
        <p:cNvPr id="1" name=""/>
        <p:cNvGrpSpPr/>
        <p:nvPr/>
      </p:nvGrpSpPr>
      <p:grpSpPr>
        <a:xfrm>
          <a:off x="0" y="0"/>
          <a:ext cx="0" cy="0"/>
          <a:chOff x="0" y="0"/>
          <a:chExt cx="0" cy="0"/>
        </a:xfrm>
      </p:grpSpPr>
      <p:pic>
        <p:nvPicPr>
          <p:cNvPr id="3" name="Picture 2" descr="A black background with white text&#10;&#10;Description automatically generated">
            <a:extLst>
              <a:ext uri="{FF2B5EF4-FFF2-40B4-BE49-F238E27FC236}">
                <a16:creationId xmlns:a16="http://schemas.microsoft.com/office/drawing/2014/main" id="{4414B724-5FE4-3098-2F11-0B2B23434DD3}"/>
              </a:ext>
            </a:extLst>
          </p:cNvPr>
          <p:cNvPicPr>
            <a:picLocks noChangeAspect="1"/>
          </p:cNvPicPr>
          <p:nvPr userDrawn="1"/>
        </p:nvPicPr>
        <p:blipFill>
          <a:blip r:embed="rId2"/>
          <a:stretch>
            <a:fillRect/>
          </a:stretch>
        </p:blipFill>
        <p:spPr>
          <a:xfrm>
            <a:off x="0" y="5834461"/>
            <a:ext cx="1276413" cy="1023539"/>
          </a:xfrm>
          <a:prstGeom prst="rect">
            <a:avLst/>
          </a:prstGeom>
        </p:spPr>
      </p:pic>
    </p:spTree>
    <p:extLst>
      <p:ext uri="{BB962C8B-B14F-4D97-AF65-F5344CB8AC3E}">
        <p14:creationId xmlns:p14="http://schemas.microsoft.com/office/powerpoint/2010/main" val="229728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p>
            <a:fld id="{BAE070A0-3994-FF42-A8A7-1B27A662DB2A}" type="slidenum">
              <a:rPr lang="en-BE" smtClean="0"/>
              <a:t>‹nr.›</a:t>
            </a:fld>
            <a:endParaRPr lang="en-BE"/>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rgbClr val="03CDAB"/>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rgbClr val="03CDAB"/>
                </a:solidFill>
                <a:latin typeface="Gill Sans MT" panose="020B0502020104020203" pitchFamily="34" charset="77"/>
              </a:defRPr>
            </a:lvl1pPr>
          </a:lstStyle>
          <a:p>
            <a:r>
              <a:rPr lang="en-GB" dirty="0"/>
              <a:t>Click to edit Master title style</a:t>
            </a:r>
            <a:endParaRPr lang="en-BE" dirty="0"/>
          </a:p>
        </p:txBody>
      </p:sp>
      <p:pic>
        <p:nvPicPr>
          <p:cNvPr id="16" name="Picture 15" descr="A blue text on a black background&#10;&#10;Description automatically generated">
            <a:extLst>
              <a:ext uri="{FF2B5EF4-FFF2-40B4-BE49-F238E27FC236}">
                <a16:creationId xmlns:a16="http://schemas.microsoft.com/office/drawing/2014/main" id="{1EEFE0FE-0D8C-8114-D141-7B774B4D89C8}"/>
              </a:ext>
            </a:extLst>
          </p:cNvPr>
          <p:cNvPicPr>
            <a:picLocks noChangeAspect="1"/>
          </p:cNvPicPr>
          <p:nvPr userDrawn="1"/>
        </p:nvPicPr>
        <p:blipFill>
          <a:blip r:embed="rId2"/>
          <a:stretch>
            <a:fillRect/>
          </a:stretch>
        </p:blipFill>
        <p:spPr>
          <a:xfrm>
            <a:off x="-55185" y="5865561"/>
            <a:ext cx="1257427" cy="1008314"/>
          </a:xfrm>
          <a:prstGeom prst="rect">
            <a:avLst/>
          </a:prstGeom>
        </p:spPr>
      </p:pic>
    </p:spTree>
    <p:extLst>
      <p:ext uri="{BB962C8B-B14F-4D97-AF65-F5344CB8AC3E}">
        <p14:creationId xmlns:p14="http://schemas.microsoft.com/office/powerpoint/2010/main" val="172904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_no Ug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p>
            <a:fld id="{BAE070A0-3994-FF42-A8A7-1B27A662DB2A}" type="slidenum">
              <a:rPr lang="en-BE" smtClean="0"/>
              <a:t>‹nr.›</a:t>
            </a:fld>
            <a:endParaRPr lang="en-BE"/>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rgbClr val="03CDAB"/>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rgbClr val="03CDAB"/>
                </a:solidFill>
                <a:latin typeface="Gill Sans MT" panose="020B0502020104020203" pitchFamily="34" charset="77"/>
              </a:defRPr>
            </a:lvl1pPr>
          </a:lstStyle>
          <a:p>
            <a:r>
              <a:rPr lang="en-GB" dirty="0"/>
              <a:t>Click to edit Master title style</a:t>
            </a:r>
            <a:endParaRPr lang="en-BE" dirty="0"/>
          </a:p>
        </p:txBody>
      </p:sp>
    </p:spTree>
    <p:extLst>
      <p:ext uri="{BB962C8B-B14F-4D97-AF65-F5344CB8AC3E}">
        <p14:creationId xmlns:p14="http://schemas.microsoft.com/office/powerpoint/2010/main" val="3427204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_colorBG">
    <p:bg>
      <p:bgPr>
        <a:solidFill>
          <a:srgbClr val="03CD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solidFill>
                  <a:schemeClr val="bg1"/>
                </a:solidFill>
              </a:defRPr>
            </a:lvl1pPr>
          </a:lstStyle>
          <a:p>
            <a:r>
              <a:rPr lang="en-GB" dirty="0"/>
              <a:t>Title presentation</a:t>
            </a:r>
            <a:endParaRPr lang="en-BE" dirty="0"/>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lvl1pPr>
              <a:defRPr>
                <a:solidFill>
                  <a:schemeClr val="bg1"/>
                </a:solidFill>
              </a:defRPr>
            </a:lvl1pPr>
          </a:lstStyle>
          <a:p>
            <a:fld id="{BAE070A0-3994-FF42-A8A7-1B27A662DB2A}" type="slidenum">
              <a:rPr lang="en-BE" smtClean="0"/>
              <a:pPr/>
              <a:t>‹nr.›</a:t>
            </a:fld>
            <a:endParaRPr lang="en-BE" dirty="0"/>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chemeClr val="bg1"/>
                </a:solidFill>
                <a:latin typeface="Gill Sans MT" panose="020B0502020104020203" pitchFamily="34" charset="77"/>
              </a:defRPr>
            </a:lvl1pPr>
          </a:lstStyle>
          <a:p>
            <a:r>
              <a:rPr lang="en-GB" dirty="0"/>
              <a:t>Click to edit Master title style</a:t>
            </a:r>
            <a:endParaRPr lang="en-BE" dirty="0"/>
          </a:p>
        </p:txBody>
      </p:sp>
      <p:pic>
        <p:nvPicPr>
          <p:cNvPr id="2" name="Picture 1" descr="A black background with white text&#10;&#10;Description automatically generated">
            <a:extLst>
              <a:ext uri="{FF2B5EF4-FFF2-40B4-BE49-F238E27FC236}">
                <a16:creationId xmlns:a16="http://schemas.microsoft.com/office/drawing/2014/main" id="{FA06EB0B-0C48-F3C2-65E6-AECD41B6F3B4}"/>
              </a:ext>
            </a:extLst>
          </p:cNvPr>
          <p:cNvPicPr>
            <a:picLocks noChangeAspect="1"/>
          </p:cNvPicPr>
          <p:nvPr userDrawn="1"/>
        </p:nvPicPr>
        <p:blipFill>
          <a:blip r:embed="rId2"/>
          <a:stretch>
            <a:fillRect/>
          </a:stretch>
        </p:blipFill>
        <p:spPr>
          <a:xfrm>
            <a:off x="0" y="5834461"/>
            <a:ext cx="1276413" cy="1023539"/>
          </a:xfrm>
          <a:prstGeom prst="rect">
            <a:avLst/>
          </a:prstGeom>
        </p:spPr>
      </p:pic>
    </p:spTree>
    <p:extLst>
      <p:ext uri="{BB962C8B-B14F-4D97-AF65-F5344CB8AC3E}">
        <p14:creationId xmlns:p14="http://schemas.microsoft.com/office/powerpoint/2010/main" val="4009955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_colorBG_no Ugent logo">
    <p:bg>
      <p:bgPr>
        <a:solidFill>
          <a:srgbClr val="03CD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BE" dirty="0"/>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68991" y="6356350"/>
            <a:ext cx="7184409" cy="365125"/>
          </a:xfrm>
        </p:spPr>
        <p:txBody>
          <a:bodyPr/>
          <a:lstStyle>
            <a:lvl1pPr algn="l">
              <a:defRPr>
                <a:solidFill>
                  <a:schemeClr val="bg1"/>
                </a:solidFill>
              </a:defRPr>
            </a:lvl1pPr>
          </a:lstStyle>
          <a:p>
            <a:r>
              <a:rPr lang="en-GB" dirty="0"/>
              <a:t>Title presentation</a:t>
            </a:r>
            <a:endParaRPr lang="en-BE" dirty="0"/>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lvl1pPr>
              <a:defRPr>
                <a:solidFill>
                  <a:schemeClr val="bg1"/>
                </a:solidFill>
              </a:defRPr>
            </a:lvl1pPr>
          </a:lstStyle>
          <a:p>
            <a:fld id="{BAE070A0-3994-FF42-A8A7-1B27A662DB2A}" type="slidenum">
              <a:rPr lang="en-BE" smtClean="0"/>
              <a:pPr/>
              <a:t>‹nr.›</a:t>
            </a:fld>
            <a:endParaRPr lang="en-BE" dirty="0"/>
          </a:p>
        </p:txBody>
      </p:sp>
      <p:cxnSp>
        <p:nvCxnSpPr>
          <p:cNvPr id="9" name="Straight Connector 8">
            <a:extLst>
              <a:ext uri="{FF2B5EF4-FFF2-40B4-BE49-F238E27FC236}">
                <a16:creationId xmlns:a16="http://schemas.microsoft.com/office/drawing/2014/main" id="{9B9F526E-E4EE-E2C7-2072-9CC7621273C6}"/>
              </a:ext>
            </a:extLst>
          </p:cNvPr>
          <p:cNvCxnSpPr>
            <a:cxnSpLocks/>
          </p:cNvCxnSpPr>
          <p:nvPr userDrawn="1"/>
        </p:nvCxnSpPr>
        <p:spPr>
          <a:xfrm>
            <a:off x="0" y="1103086"/>
            <a:ext cx="51816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57E9A16-DEB8-E94C-4868-2E421FB409E6}"/>
              </a:ext>
            </a:extLst>
          </p:cNvPr>
          <p:cNvSpPr>
            <a:spLocks noGrp="1"/>
          </p:cNvSpPr>
          <p:nvPr>
            <p:ph type="title"/>
          </p:nvPr>
        </p:nvSpPr>
        <p:spPr>
          <a:xfrm>
            <a:off x="307623" y="1"/>
            <a:ext cx="10515600" cy="1103086"/>
          </a:xfrm>
        </p:spPr>
        <p:txBody>
          <a:bodyPr/>
          <a:lstStyle>
            <a:lvl1pPr>
              <a:defRPr>
                <a:solidFill>
                  <a:schemeClr val="bg1"/>
                </a:solidFill>
                <a:latin typeface="Gill Sans MT" panose="020B0502020104020203" pitchFamily="34" charset="77"/>
              </a:defRPr>
            </a:lvl1pPr>
          </a:lstStyle>
          <a:p>
            <a:r>
              <a:rPr lang="en-GB" dirty="0"/>
              <a:t>Click to edit Master title style</a:t>
            </a:r>
            <a:endParaRPr lang="en-BE" dirty="0"/>
          </a:p>
        </p:txBody>
      </p:sp>
    </p:spTree>
    <p:extLst>
      <p:ext uri="{BB962C8B-B14F-4D97-AF65-F5344CB8AC3E}">
        <p14:creationId xmlns:p14="http://schemas.microsoft.com/office/powerpoint/2010/main" val="136618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55343" y="6356350"/>
            <a:ext cx="7198057" cy="365125"/>
          </a:xfrm>
        </p:spPr>
        <p:txBody>
          <a:bodyPr/>
          <a:lstStyle>
            <a:lvl1pPr algn="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p>
            <a:fld id="{BAE070A0-3994-FF42-A8A7-1B27A662DB2A}" type="slidenum">
              <a:rPr lang="en-BE" smtClean="0"/>
              <a:t>‹nr.›</a:t>
            </a:fld>
            <a:endParaRPr lang="en-BE"/>
          </a:p>
        </p:txBody>
      </p:sp>
      <p:pic>
        <p:nvPicPr>
          <p:cNvPr id="2" name="Picture 1" descr="A blue text on a black background&#10;&#10;Description automatically generated">
            <a:extLst>
              <a:ext uri="{FF2B5EF4-FFF2-40B4-BE49-F238E27FC236}">
                <a16:creationId xmlns:a16="http://schemas.microsoft.com/office/drawing/2014/main" id="{67B4D6B7-C4AB-3813-EF4A-E9B725DA5079}"/>
              </a:ext>
            </a:extLst>
          </p:cNvPr>
          <p:cNvPicPr>
            <a:picLocks noChangeAspect="1"/>
          </p:cNvPicPr>
          <p:nvPr userDrawn="1"/>
        </p:nvPicPr>
        <p:blipFill>
          <a:blip r:embed="rId2"/>
          <a:stretch>
            <a:fillRect/>
          </a:stretch>
        </p:blipFill>
        <p:spPr>
          <a:xfrm>
            <a:off x="-55185" y="5933216"/>
            <a:ext cx="1257427" cy="1008314"/>
          </a:xfrm>
          <a:prstGeom prst="rect">
            <a:avLst/>
          </a:prstGeom>
        </p:spPr>
      </p:pic>
    </p:spTree>
    <p:extLst>
      <p:ext uri="{BB962C8B-B14F-4D97-AF65-F5344CB8AC3E}">
        <p14:creationId xmlns:p14="http://schemas.microsoft.com/office/powerpoint/2010/main" val="1792315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ntent Only_colorBG">
    <p:bg>
      <p:bgPr>
        <a:solidFill>
          <a:srgbClr val="03CDAB"/>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A42101-80DD-F103-1D38-A0E2071DA9F6}"/>
              </a:ext>
            </a:extLst>
          </p:cNvPr>
          <p:cNvSpPr>
            <a:spLocks noGrp="1"/>
          </p:cNvSpPr>
          <p:nvPr>
            <p:ph idx="1"/>
          </p:nvPr>
        </p:nvSpPr>
        <p:spPr>
          <a:xfrm>
            <a:off x="573529" y="1253331"/>
            <a:ext cx="10515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Footer Placeholder 4">
            <a:extLst>
              <a:ext uri="{FF2B5EF4-FFF2-40B4-BE49-F238E27FC236}">
                <a16:creationId xmlns:a16="http://schemas.microsoft.com/office/drawing/2014/main" id="{3A693618-99B9-E6F2-829A-E7C967428828}"/>
              </a:ext>
            </a:extLst>
          </p:cNvPr>
          <p:cNvSpPr>
            <a:spLocks noGrp="1"/>
          </p:cNvSpPr>
          <p:nvPr>
            <p:ph type="ftr" sz="quarter" idx="11"/>
          </p:nvPr>
        </p:nvSpPr>
        <p:spPr>
          <a:xfrm>
            <a:off x="955343" y="6356350"/>
            <a:ext cx="7198057" cy="365125"/>
          </a:xfrm>
        </p:spPr>
        <p:txBody>
          <a:bodyPr/>
          <a:lstStyle>
            <a:lvl1pPr algn="l">
              <a:defRPr>
                <a:solidFill>
                  <a:schemeClr val="bg1"/>
                </a:solidFill>
              </a:defRPr>
            </a:lvl1pPr>
          </a:lstStyle>
          <a:p>
            <a:r>
              <a:rPr lang="en-GB"/>
              <a:t>Title presentation</a:t>
            </a:r>
            <a:endParaRPr lang="en-BE"/>
          </a:p>
        </p:txBody>
      </p:sp>
      <p:sp>
        <p:nvSpPr>
          <p:cNvPr id="6" name="Slide Number Placeholder 5">
            <a:extLst>
              <a:ext uri="{FF2B5EF4-FFF2-40B4-BE49-F238E27FC236}">
                <a16:creationId xmlns:a16="http://schemas.microsoft.com/office/drawing/2014/main" id="{0007E47A-1503-70BD-84DE-68C3F2D63557}"/>
              </a:ext>
            </a:extLst>
          </p:cNvPr>
          <p:cNvSpPr>
            <a:spLocks noGrp="1"/>
          </p:cNvSpPr>
          <p:nvPr>
            <p:ph type="sldNum" sz="quarter" idx="12"/>
          </p:nvPr>
        </p:nvSpPr>
        <p:spPr/>
        <p:txBody>
          <a:bodyPr/>
          <a:lstStyle>
            <a:lvl1pPr>
              <a:defRPr>
                <a:solidFill>
                  <a:schemeClr val="bg1"/>
                </a:solidFill>
              </a:defRPr>
            </a:lvl1pPr>
          </a:lstStyle>
          <a:p>
            <a:fld id="{BAE070A0-3994-FF42-A8A7-1B27A662DB2A}" type="slidenum">
              <a:rPr lang="en-BE" smtClean="0"/>
              <a:pPr/>
              <a:t>‹nr.›</a:t>
            </a:fld>
            <a:endParaRPr lang="en-BE"/>
          </a:p>
        </p:txBody>
      </p:sp>
      <p:pic>
        <p:nvPicPr>
          <p:cNvPr id="4" name="Picture 3" descr="A black background with white text&#10;&#10;Description automatically generated">
            <a:extLst>
              <a:ext uri="{FF2B5EF4-FFF2-40B4-BE49-F238E27FC236}">
                <a16:creationId xmlns:a16="http://schemas.microsoft.com/office/drawing/2014/main" id="{E3FEFB4F-1B90-ECF0-9DC9-05B01410D708}"/>
              </a:ext>
            </a:extLst>
          </p:cNvPr>
          <p:cNvPicPr>
            <a:picLocks noChangeAspect="1"/>
          </p:cNvPicPr>
          <p:nvPr userDrawn="1"/>
        </p:nvPicPr>
        <p:blipFill>
          <a:blip r:embed="rId2"/>
          <a:stretch>
            <a:fillRect/>
          </a:stretch>
        </p:blipFill>
        <p:spPr>
          <a:xfrm>
            <a:off x="0" y="5927058"/>
            <a:ext cx="1276413" cy="1023539"/>
          </a:xfrm>
          <a:prstGeom prst="rect">
            <a:avLst/>
          </a:prstGeom>
        </p:spPr>
      </p:pic>
    </p:spTree>
    <p:extLst>
      <p:ext uri="{BB962C8B-B14F-4D97-AF65-F5344CB8AC3E}">
        <p14:creationId xmlns:p14="http://schemas.microsoft.com/office/powerpoint/2010/main" val="1948328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8064957-CF10-4E43-9183-09C3732B425B}" type="datetime1">
              <a:rPr lang="en-US" smtClean="0"/>
              <a:t>1/17/2025</a:t>
            </a:fld>
            <a:endParaRPr lang="en-BE"/>
          </a:p>
        </p:txBody>
      </p:sp>
      <p:sp>
        <p:nvSpPr>
          <p:cNvPr id="5" name="Footer Placeholder 4"/>
          <p:cNvSpPr>
            <a:spLocks noGrp="1"/>
          </p:cNvSpPr>
          <p:nvPr>
            <p:ph type="ftr" sz="quarter" idx="11"/>
          </p:nvPr>
        </p:nvSpPr>
        <p:spPr/>
        <p:txBody>
          <a:bodyPr/>
          <a:lstStyle/>
          <a:p>
            <a:r>
              <a:rPr lang="en-GB"/>
              <a:t>Title presentation</a:t>
            </a:r>
            <a:endParaRPr lang="en-BE"/>
          </a:p>
        </p:txBody>
      </p:sp>
      <p:sp>
        <p:nvSpPr>
          <p:cNvPr id="6" name="Slide Number Placeholder 5"/>
          <p:cNvSpPr>
            <a:spLocks noGrp="1"/>
          </p:cNvSpPr>
          <p:nvPr>
            <p:ph type="sldNum" sz="quarter" idx="12"/>
          </p:nvPr>
        </p:nvSpPr>
        <p:spPr/>
        <p:txBody>
          <a:bodyPr/>
          <a:lstStyle/>
          <a:p>
            <a:fld id="{BAE070A0-3994-FF42-A8A7-1B27A662DB2A}" type="slidenum">
              <a:rPr lang="en-BE" smtClean="0"/>
              <a:t>‹nr.›</a:t>
            </a:fld>
            <a:endParaRPr lang="en-BE"/>
          </a:p>
        </p:txBody>
      </p:sp>
    </p:spTree>
    <p:extLst>
      <p:ext uri="{BB962C8B-B14F-4D97-AF65-F5344CB8AC3E}">
        <p14:creationId xmlns:p14="http://schemas.microsoft.com/office/powerpoint/2010/main" val="340193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2CFFFB-AC8D-8943-9103-CD1E07D5A532}" type="datetime1">
              <a:rPr lang="en-US" smtClean="0"/>
              <a:t>1/17/2025</a:t>
            </a:fld>
            <a:endParaRPr lang="en-B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T</a:t>
            </a:r>
            <a:r>
              <a:rPr lang="en-BE"/>
              <a:t>itle presentation</a:t>
            </a:r>
            <a:endParaRPr lang="en-BE"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E070A0-3994-FF42-A8A7-1B27A662DB2A}" type="slidenum">
              <a:rPr lang="en-BE" smtClean="0"/>
              <a:t>‹nr.›</a:t>
            </a:fld>
            <a:endParaRPr lang="en-BE" dirty="0"/>
          </a:p>
        </p:txBody>
      </p:sp>
    </p:spTree>
    <p:extLst>
      <p:ext uri="{BB962C8B-B14F-4D97-AF65-F5344CB8AC3E}">
        <p14:creationId xmlns:p14="http://schemas.microsoft.com/office/powerpoint/2010/main" val="931881588"/>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5" r:id="rId3"/>
    <p:sldLayoutId id="2147483811" r:id="rId4"/>
    <p:sldLayoutId id="2147483809" r:id="rId5"/>
    <p:sldLayoutId id="2147483812" r:id="rId6"/>
    <p:sldLayoutId id="2147483806" r:id="rId7"/>
    <p:sldLayoutId id="2147483810"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3.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5.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6.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8.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0.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1.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2.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3.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4.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5.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6.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7.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8.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9.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0.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1.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2.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3.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4.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5.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6.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2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7.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8.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9.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1.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2.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3.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15.xml"/><Relationship Id="rId5" Type="http://schemas.openxmlformats.org/officeDocument/2006/relationships/image" Target="../media/image118.png"/><Relationship Id="rId4" Type="http://schemas.openxmlformats.org/officeDocument/2006/relationships/image" Target="../media/image117.png"/></Relationships>
</file>

<file path=ppt/slides/_rels/slide13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ugentbe.sharepoint.com/:p:/r/teams/BW20_TMP00343/Gedeelde%20documenten/Processing_manuals/RiSCAN_PRO/RiSCAN_Pro_inprogress.pptx?d=wb5e53522b56f4ef09ae8ab9d48a577b2&amp;csf=1&amp;web=1&amp;e=OOdqqb"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mailto:Louise.Terryn@UGent.be" TargetMode="External"/><Relationship Id="rId4" Type="http://schemas.openxmlformats.org/officeDocument/2006/relationships/hyperlink" Target="https://ugentbe.sharepoint.com/:p:/r/teams/BW20_TMP00343/Gedeelde%20documenten/Processing_manuals/RiSCAN_PRO/RiSCAN_PRO_inprogress.pptx?d=wb5e53522b56f4ef09ae8ab9d48a577b2&amp;csf=1&amp;web=1&amp;e=ersOWU"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slide" Target="slide62.xml"/><Relationship Id="rId5" Type="http://schemas.openxmlformats.org/officeDocument/2006/relationships/slide" Target="slide60.xml"/><Relationship Id="rId4" Type="http://schemas.openxmlformats.org/officeDocument/2006/relationships/slide" Target="slide59.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slide" Target="slide51.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een leaf with black background&#10;&#10;Description automatically generated">
            <a:extLst>
              <a:ext uri="{FF2B5EF4-FFF2-40B4-BE49-F238E27FC236}">
                <a16:creationId xmlns:a16="http://schemas.microsoft.com/office/drawing/2014/main" id="{DA50B538-0C08-E61C-150E-47FA8BCB1495}"/>
              </a:ext>
            </a:extLst>
          </p:cNvPr>
          <p:cNvPicPr>
            <a:picLocks noChangeAspect="1"/>
          </p:cNvPicPr>
          <p:nvPr/>
        </p:nvPicPr>
        <p:blipFill>
          <a:blip r:embed="rId2"/>
          <a:stretch>
            <a:fillRect/>
          </a:stretch>
        </p:blipFill>
        <p:spPr>
          <a:xfrm>
            <a:off x="4284914" y="1094289"/>
            <a:ext cx="3622172" cy="3138491"/>
          </a:xfrm>
          <a:prstGeom prst="rect">
            <a:avLst/>
          </a:prstGeom>
        </p:spPr>
      </p:pic>
      <p:sp>
        <p:nvSpPr>
          <p:cNvPr id="15" name="TextBox 14">
            <a:extLst>
              <a:ext uri="{FF2B5EF4-FFF2-40B4-BE49-F238E27FC236}">
                <a16:creationId xmlns:a16="http://schemas.microsoft.com/office/drawing/2014/main" id="{0383B415-3F1A-4F60-154F-97026F3837AF}"/>
              </a:ext>
            </a:extLst>
          </p:cNvPr>
          <p:cNvSpPr txBox="1"/>
          <p:nvPr/>
        </p:nvSpPr>
        <p:spPr>
          <a:xfrm>
            <a:off x="4645787" y="5658773"/>
            <a:ext cx="2900426" cy="461665"/>
          </a:xfrm>
          <a:prstGeom prst="rect">
            <a:avLst/>
          </a:prstGeom>
          <a:noFill/>
        </p:spPr>
        <p:txBody>
          <a:bodyPr wrap="square" rtlCol="0">
            <a:spAutoFit/>
          </a:bodyPr>
          <a:lstStyle/>
          <a:p>
            <a:pPr algn="ctr"/>
            <a:r>
              <a:rPr lang="nl-BE" sz="2400" dirty="0">
                <a:ea typeface="Tahoma" panose="020B0604030504040204" pitchFamily="34" charset="0"/>
                <a:cs typeface="Tahoma" panose="020B0604030504040204" pitchFamily="34" charset="0"/>
              </a:rPr>
              <a:t>q-forestlab.ugent.be</a:t>
            </a:r>
            <a:endParaRPr lang="en-BE" sz="2400" dirty="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9DDAE6A5-3399-384D-528B-8FCAFD6B7D7F}"/>
              </a:ext>
            </a:extLst>
          </p:cNvPr>
          <p:cNvSpPr txBox="1"/>
          <p:nvPr/>
        </p:nvSpPr>
        <p:spPr>
          <a:xfrm>
            <a:off x="348343" y="4510763"/>
            <a:ext cx="11495314" cy="584775"/>
          </a:xfrm>
          <a:prstGeom prst="rect">
            <a:avLst/>
          </a:prstGeom>
          <a:noFill/>
        </p:spPr>
        <p:txBody>
          <a:bodyPr wrap="square">
            <a:spAutoFit/>
          </a:bodyPr>
          <a:lstStyle/>
          <a:p>
            <a:pPr algn="ctr"/>
            <a:r>
              <a:rPr lang="en-GB" sz="3200" b="1" i="0" dirty="0">
                <a:solidFill>
                  <a:srgbClr val="03CDAB"/>
                </a:solidFill>
                <a:effectLst/>
              </a:rPr>
              <a:t>Laboratory of Quantitative Forest Ecosystem Science</a:t>
            </a:r>
          </a:p>
        </p:txBody>
      </p:sp>
      <p:pic>
        <p:nvPicPr>
          <p:cNvPr id="7" name="Picture 6" descr="A qr code on a black background&#10;&#10;Description automatically generated">
            <a:extLst>
              <a:ext uri="{FF2B5EF4-FFF2-40B4-BE49-F238E27FC236}">
                <a16:creationId xmlns:a16="http://schemas.microsoft.com/office/drawing/2014/main" id="{96430CDF-1C9A-2BD5-0181-0DC54DE5A452}"/>
              </a:ext>
            </a:extLst>
          </p:cNvPr>
          <p:cNvPicPr>
            <a:picLocks noChangeAspect="1"/>
          </p:cNvPicPr>
          <p:nvPr/>
        </p:nvPicPr>
        <p:blipFill>
          <a:blip r:embed="rId3"/>
          <a:stretch>
            <a:fillRect/>
          </a:stretch>
        </p:blipFill>
        <p:spPr>
          <a:xfrm>
            <a:off x="7546213" y="5117078"/>
            <a:ext cx="1545056" cy="1545056"/>
          </a:xfrm>
          <a:prstGeom prst="rect">
            <a:avLst/>
          </a:prstGeom>
        </p:spPr>
      </p:pic>
    </p:spTree>
    <p:extLst>
      <p:ext uri="{BB962C8B-B14F-4D97-AF65-F5344CB8AC3E}">
        <p14:creationId xmlns:p14="http://schemas.microsoft.com/office/powerpoint/2010/main" val="2048344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10040973" cy="4351338"/>
          </a:xfrm>
        </p:spPr>
        <p:txBody>
          <a:bodyPr vert="horz" lIns="91440" tIns="45720" rIns="91440" bIns="45720" rtlCol="0" anchor="t">
            <a:normAutofit/>
          </a:bodyPr>
          <a:lstStyle/>
          <a:p>
            <a:pPr marL="0" indent="0">
              <a:buNone/>
            </a:pPr>
            <a:r>
              <a:rPr lang="nl-BE" dirty="0" err="1">
                <a:ea typeface="Calibri" panose="020F0502020204030204"/>
                <a:cs typeface="Calibri" panose="020F0502020204030204"/>
              </a:rPr>
              <a:t>Before</a:t>
            </a:r>
            <a:r>
              <a:rPr lang="nl-BE" dirty="0">
                <a:ea typeface="Calibri" panose="020F0502020204030204"/>
                <a:cs typeface="Calibri" panose="020F0502020204030204"/>
              </a:rPr>
              <a:t> we </a:t>
            </a:r>
            <a:r>
              <a:rPr lang="nl-BE" dirty="0" err="1">
                <a:ea typeface="Calibri" panose="020F0502020204030204"/>
                <a:cs typeface="Calibri" panose="020F0502020204030204"/>
              </a:rPr>
              <a:t>can</a:t>
            </a:r>
            <a:r>
              <a:rPr lang="nl-BE" dirty="0">
                <a:ea typeface="Calibri" panose="020F0502020204030204"/>
                <a:cs typeface="Calibri" panose="020F0502020204030204"/>
              </a:rPr>
              <a:t> start co-</a:t>
            </a:r>
            <a:r>
              <a:rPr lang="nl-BE" dirty="0" err="1">
                <a:ea typeface="Calibri" panose="020F0502020204030204"/>
                <a:cs typeface="Calibri" panose="020F0502020204030204"/>
              </a:rPr>
              <a:t>registering</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scans,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raw</a:t>
            </a:r>
            <a:r>
              <a:rPr lang="nl-BE" dirty="0">
                <a:ea typeface="Calibri" panose="020F0502020204030204"/>
                <a:cs typeface="Calibri" panose="020F0502020204030204"/>
              </a:rPr>
              <a:t> data </a:t>
            </a:r>
            <a:r>
              <a:rPr lang="nl-BE" dirty="0" err="1">
                <a:ea typeface="Calibri" panose="020F0502020204030204"/>
                <a:cs typeface="Calibri" panose="020F0502020204030204"/>
              </a:rPr>
              <a:t>needs</a:t>
            </a:r>
            <a:r>
              <a:rPr lang="nl-BE" dirty="0">
                <a:ea typeface="Calibri" panose="020F0502020204030204"/>
                <a:cs typeface="Calibri" panose="020F0502020204030204"/>
              </a:rPr>
              <a:t> </a:t>
            </a:r>
            <a:r>
              <a:rPr lang="nl-BE" dirty="0" err="1">
                <a:ea typeface="Calibri" panose="020F0502020204030204"/>
                <a:cs typeface="Calibri" panose="020F0502020204030204"/>
              </a:rPr>
              <a:t>to</a:t>
            </a:r>
            <a:r>
              <a:rPr lang="nl-BE" dirty="0">
                <a:ea typeface="Calibri" panose="020F0502020204030204"/>
                <a:cs typeface="Calibri" panose="020F0502020204030204"/>
              </a:rPr>
              <a:t> </a:t>
            </a:r>
            <a:r>
              <a:rPr lang="nl-BE" dirty="0" err="1">
                <a:ea typeface="Calibri" panose="020F0502020204030204"/>
                <a:cs typeface="Calibri" panose="020F0502020204030204"/>
              </a:rPr>
              <a:t>be</a:t>
            </a:r>
            <a:r>
              <a:rPr lang="nl-BE" dirty="0">
                <a:ea typeface="Calibri" panose="020F0502020204030204"/>
                <a:cs typeface="Calibri" panose="020F0502020204030204"/>
              </a:rPr>
              <a:t> </a:t>
            </a:r>
            <a:r>
              <a:rPr lang="nl-BE" dirty="0" err="1">
                <a:ea typeface="Calibri" panose="020F0502020204030204"/>
                <a:cs typeface="Calibri" panose="020F0502020204030204"/>
              </a:rPr>
              <a:t>imported</a:t>
            </a:r>
            <a:r>
              <a:rPr lang="nl-BE" dirty="0">
                <a:ea typeface="Calibri" panose="020F0502020204030204"/>
                <a:cs typeface="Calibri" panose="020F0502020204030204"/>
              </a:rPr>
              <a:t> </a:t>
            </a:r>
            <a:r>
              <a:rPr lang="nl-BE" dirty="0" err="1">
                <a:ea typeface="Calibri" panose="020F0502020204030204"/>
                <a:cs typeface="Calibri" panose="020F0502020204030204"/>
              </a:rPr>
              <a:t>and</a:t>
            </a:r>
            <a:r>
              <a:rPr lang="nl-BE" dirty="0">
                <a:ea typeface="Calibri" panose="020F0502020204030204"/>
                <a:cs typeface="Calibri" panose="020F0502020204030204"/>
              </a:rPr>
              <a:t> </a:t>
            </a:r>
            <a:r>
              <a:rPr lang="nl-BE" dirty="0" err="1">
                <a:ea typeface="Calibri" panose="020F0502020204030204"/>
                <a:cs typeface="Calibri" panose="020F0502020204030204"/>
              </a:rPr>
              <a:t>converted</a:t>
            </a:r>
            <a:r>
              <a:rPr lang="nl-BE" dirty="0">
                <a:ea typeface="Calibri" panose="020F0502020204030204"/>
                <a:cs typeface="Calibri" panose="020F0502020204030204"/>
              </a:rPr>
              <a:t> </a:t>
            </a:r>
            <a:r>
              <a:rPr lang="nl-BE">
                <a:ea typeface="Calibri" panose="020F0502020204030204"/>
                <a:cs typeface="Calibri" panose="020F0502020204030204"/>
              </a:rPr>
              <a:t>in RiSCAN PRO. </a:t>
            </a:r>
            <a:r>
              <a:rPr lang="nl-BE" dirty="0" err="1">
                <a:ea typeface="Calibri" panose="020F0502020204030204"/>
                <a:cs typeface="Calibri" panose="020F0502020204030204"/>
              </a:rPr>
              <a:t>This</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create</a:t>
            </a:r>
            <a:r>
              <a:rPr lang="nl-BE" dirty="0">
                <a:ea typeface="Calibri" panose="020F0502020204030204"/>
                <a:cs typeface="Calibri" panose="020F0502020204030204"/>
              </a:rPr>
              <a:t> a *.</a:t>
            </a:r>
            <a:r>
              <a:rPr lang="nl-BE" dirty="0" err="1">
                <a:ea typeface="Calibri" panose="020F0502020204030204"/>
                <a:cs typeface="Calibri" panose="020F0502020204030204"/>
              </a:rPr>
              <a:t>RiSCAN</a:t>
            </a:r>
            <a:r>
              <a:rPr lang="nl-BE" dirty="0">
                <a:ea typeface="Calibri" panose="020F0502020204030204"/>
                <a:cs typeface="Calibri" panose="020F0502020204030204"/>
              </a:rPr>
              <a:t> folder separate </a:t>
            </a:r>
            <a:r>
              <a:rPr lang="nl-BE" dirty="0" err="1">
                <a:ea typeface="Calibri" panose="020F0502020204030204"/>
                <a:cs typeface="Calibri" panose="020F0502020204030204"/>
              </a:rPr>
              <a:t>from</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raw</a:t>
            </a:r>
            <a:r>
              <a:rPr lang="nl-BE" dirty="0">
                <a:ea typeface="Calibri" panose="020F0502020204030204"/>
                <a:cs typeface="Calibri" panose="020F0502020204030204"/>
              </a:rPr>
              <a:t> data folder (</a:t>
            </a:r>
            <a:r>
              <a:rPr lang="nl-BE" dirty="0" err="1">
                <a:ea typeface="Calibri" panose="020F0502020204030204"/>
                <a:cs typeface="Calibri" panose="020F0502020204030204"/>
              </a:rPr>
              <a:t>which</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not</a:t>
            </a:r>
            <a:r>
              <a:rPr lang="nl-BE" dirty="0">
                <a:ea typeface="Calibri" panose="020F0502020204030204"/>
                <a:cs typeface="Calibri" panose="020F0502020204030204"/>
              </a:rPr>
              <a:t> </a:t>
            </a:r>
            <a:r>
              <a:rPr lang="nl-BE" dirty="0" err="1">
                <a:ea typeface="Calibri" panose="020F0502020204030204"/>
                <a:cs typeface="Calibri" panose="020F0502020204030204"/>
              </a:rPr>
              <a:t>be</a:t>
            </a:r>
            <a:r>
              <a:rPr lang="nl-BE" dirty="0">
                <a:ea typeface="Calibri" panose="020F0502020204030204"/>
                <a:cs typeface="Calibri" panose="020F0502020204030204"/>
              </a:rPr>
              <a:t> </a:t>
            </a:r>
            <a:r>
              <a:rPr lang="nl-BE" dirty="0" err="1">
                <a:ea typeface="Calibri" panose="020F0502020204030204"/>
                <a:cs typeface="Calibri" panose="020F0502020204030204"/>
              </a:rPr>
              <a:t>altered</a:t>
            </a:r>
            <a:r>
              <a:rPr lang="nl-BE" dirty="0">
                <a:ea typeface="Calibri" panose="020F0502020204030204"/>
                <a:cs typeface="Calibri" panose="020F0502020204030204"/>
              </a:rPr>
              <a:t>). </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5" name="Picture 4">
            <a:extLst>
              <a:ext uri="{FF2B5EF4-FFF2-40B4-BE49-F238E27FC236}">
                <a16:creationId xmlns:a16="http://schemas.microsoft.com/office/drawing/2014/main" id="{51E144FB-C71D-D30B-D78A-CB0125C727AC}"/>
              </a:ext>
            </a:extLst>
          </p:cNvPr>
          <p:cNvPicPr>
            <a:picLocks noChangeAspect="1"/>
          </p:cNvPicPr>
          <p:nvPr/>
        </p:nvPicPr>
        <p:blipFill>
          <a:blip r:embed="rId3"/>
          <a:srcRect l="5611" t="15462" b="32640"/>
          <a:stretch/>
        </p:blipFill>
        <p:spPr>
          <a:xfrm>
            <a:off x="968991" y="4538883"/>
            <a:ext cx="4495800" cy="350009"/>
          </a:xfrm>
          <a:prstGeom prst="rect">
            <a:avLst/>
          </a:prstGeom>
        </p:spPr>
      </p:pic>
      <p:pic>
        <p:nvPicPr>
          <p:cNvPr id="9" name="Picture 8">
            <a:extLst>
              <a:ext uri="{FF2B5EF4-FFF2-40B4-BE49-F238E27FC236}">
                <a16:creationId xmlns:a16="http://schemas.microsoft.com/office/drawing/2014/main" id="{7427393A-D303-B6E6-67E1-11EEF41AEE2A}"/>
              </a:ext>
            </a:extLst>
          </p:cNvPr>
          <p:cNvPicPr>
            <a:picLocks noChangeAspect="1"/>
          </p:cNvPicPr>
          <p:nvPr/>
        </p:nvPicPr>
        <p:blipFill>
          <a:blip r:embed="rId4"/>
          <a:srcRect l="3063" t="32640" r="24988" b="13773"/>
          <a:stretch/>
        </p:blipFill>
        <p:spPr>
          <a:xfrm>
            <a:off x="892629" y="3624942"/>
            <a:ext cx="4495800" cy="350009"/>
          </a:xfrm>
          <a:prstGeom prst="rect">
            <a:avLst/>
          </a:prstGeom>
        </p:spPr>
      </p:pic>
      <p:sp>
        <p:nvSpPr>
          <p:cNvPr id="10" name="Arrow: Down 9">
            <a:extLst>
              <a:ext uri="{FF2B5EF4-FFF2-40B4-BE49-F238E27FC236}">
                <a16:creationId xmlns:a16="http://schemas.microsoft.com/office/drawing/2014/main" id="{B6F65824-1644-9357-C286-502519809495}"/>
              </a:ext>
            </a:extLst>
          </p:cNvPr>
          <p:cNvSpPr/>
          <p:nvPr/>
        </p:nvSpPr>
        <p:spPr>
          <a:xfrm>
            <a:off x="2917371" y="4048728"/>
            <a:ext cx="391886" cy="4359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3801AA3-DD9D-B3CE-CB24-450B67642877}"/>
              </a:ext>
            </a:extLst>
          </p:cNvPr>
          <p:cNvSpPr txBox="1"/>
          <p:nvPr/>
        </p:nvSpPr>
        <p:spPr>
          <a:xfrm>
            <a:off x="5388429" y="3602536"/>
            <a:ext cx="1875757" cy="369332"/>
          </a:xfrm>
          <a:prstGeom prst="rect">
            <a:avLst/>
          </a:prstGeom>
          <a:noFill/>
        </p:spPr>
        <p:txBody>
          <a:bodyPr wrap="square" rtlCol="0">
            <a:spAutoFit/>
          </a:bodyPr>
          <a:lstStyle/>
          <a:p>
            <a:r>
              <a:rPr lang="nl-BE">
                <a:solidFill>
                  <a:schemeClr val="tx2"/>
                </a:solidFill>
              </a:rPr>
              <a:t>Raw data folder</a:t>
            </a:r>
            <a:endParaRPr lang="en-GB">
              <a:solidFill>
                <a:schemeClr val="tx2"/>
              </a:solidFill>
            </a:endParaRPr>
          </a:p>
        </p:txBody>
      </p:sp>
      <p:sp>
        <p:nvSpPr>
          <p:cNvPr id="12" name="TextBox 11">
            <a:extLst>
              <a:ext uri="{FF2B5EF4-FFF2-40B4-BE49-F238E27FC236}">
                <a16:creationId xmlns:a16="http://schemas.microsoft.com/office/drawing/2014/main" id="{8E792CDA-9057-1F7B-333A-C561315D16D4}"/>
              </a:ext>
            </a:extLst>
          </p:cNvPr>
          <p:cNvSpPr txBox="1"/>
          <p:nvPr/>
        </p:nvSpPr>
        <p:spPr>
          <a:xfrm>
            <a:off x="5508335" y="4529221"/>
            <a:ext cx="3102265" cy="369332"/>
          </a:xfrm>
          <a:prstGeom prst="rect">
            <a:avLst/>
          </a:prstGeom>
          <a:noFill/>
        </p:spPr>
        <p:txBody>
          <a:bodyPr wrap="square" rtlCol="0">
            <a:spAutoFit/>
          </a:bodyPr>
          <a:lstStyle/>
          <a:p>
            <a:r>
              <a:rPr lang="nl-BE">
                <a:solidFill>
                  <a:schemeClr val="tx2"/>
                </a:solidFill>
              </a:rPr>
              <a:t>RiSCAN PRO project folder</a:t>
            </a:r>
            <a:endParaRPr lang="en-GB">
              <a:solidFill>
                <a:schemeClr val="tx2"/>
              </a:solidFill>
            </a:endParaRPr>
          </a:p>
        </p:txBody>
      </p:sp>
      <p:sp>
        <p:nvSpPr>
          <p:cNvPr id="2" name="Tijdelijke aanduiding voor voettekst 2">
            <a:extLst>
              <a:ext uri="{FF2B5EF4-FFF2-40B4-BE49-F238E27FC236}">
                <a16:creationId xmlns:a16="http://schemas.microsoft.com/office/drawing/2014/main" id="{4B647C88-FE43-FB4A-86E1-653630512ABD}"/>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8785132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5" name="Afbeelding 4" descr="Afbeelding met Kleurrijkheid, kunst, Graphics, grafische vormgeving&#10;&#10;Door AI gegenereerde inhoud is mogelijk onjuist.">
            <a:extLst>
              <a:ext uri="{FF2B5EF4-FFF2-40B4-BE49-F238E27FC236}">
                <a16:creationId xmlns:a16="http://schemas.microsoft.com/office/drawing/2014/main" id="{63B88B9F-AF3B-FDEA-E707-E773BF59A9E2}"/>
              </a:ext>
            </a:extLst>
          </p:cNvPr>
          <p:cNvPicPr>
            <a:picLocks noChangeAspect="1"/>
          </p:cNvPicPr>
          <p:nvPr/>
        </p:nvPicPr>
        <p:blipFill>
          <a:blip r:embed="rId3"/>
          <a:stretch>
            <a:fillRect/>
          </a:stretch>
        </p:blipFill>
        <p:spPr>
          <a:xfrm>
            <a:off x="5500436" y="1528930"/>
            <a:ext cx="6550373" cy="4309490"/>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0"/>
            <a:ext cx="4640728" cy="5234555"/>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Click on the blue shaded area of the blue donut that appeared. And move it to the position you think the scan should be.</a:t>
            </a:r>
          </a:p>
          <a:p>
            <a:pPr marL="0" indent="0">
              <a:buNone/>
            </a:pPr>
            <a:endParaRPr lang="nl-BE">
              <a:ea typeface="Calibri"/>
              <a:cs typeface="Calibri"/>
            </a:endParaRPr>
          </a:p>
          <a:p>
            <a:pPr marL="0" indent="0">
              <a:buNone/>
            </a:pPr>
            <a:r>
              <a:rPr lang="nl-BE">
                <a:ea typeface="Calibri"/>
                <a:cs typeface="Calibri"/>
              </a:rPr>
              <a:t>You can use a sliced view to see more clearly if the point clouds are also visualised.</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100</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Arrow: Right 1">
            <a:extLst>
              <a:ext uri="{FF2B5EF4-FFF2-40B4-BE49-F238E27FC236}">
                <a16:creationId xmlns:a16="http://schemas.microsoft.com/office/drawing/2014/main" id="{561E4D47-5146-5D11-DB26-472A20C27E3D}"/>
              </a:ext>
            </a:extLst>
          </p:cNvPr>
          <p:cNvSpPr/>
          <p:nvPr/>
        </p:nvSpPr>
        <p:spPr>
          <a:xfrm rot="10800000">
            <a:off x="6727370" y="5061856"/>
            <a:ext cx="1883229" cy="2672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369A58FF-9839-63B2-7E13-3C14BABD74AC}"/>
              </a:ext>
            </a:extLst>
          </p:cNvPr>
          <p:cNvSpPr/>
          <p:nvPr/>
        </p:nvSpPr>
        <p:spPr>
          <a:xfrm>
            <a:off x="5522207" y="4987716"/>
            <a:ext cx="838197" cy="4154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1</a:t>
            </a:r>
            <a:endParaRPr lang="en-GB"/>
          </a:p>
        </p:txBody>
      </p:sp>
      <p:sp>
        <p:nvSpPr>
          <p:cNvPr id="6" name="Tijdelijke aanduiding voor voettekst 2">
            <a:extLst>
              <a:ext uri="{FF2B5EF4-FFF2-40B4-BE49-F238E27FC236}">
                <a16:creationId xmlns:a16="http://schemas.microsoft.com/office/drawing/2014/main" id="{CF96DEAA-2377-08BC-53D1-83C77AA2295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56620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9" name="Afbeelding 8" descr="Afbeelding met schermopname, tekst, Kleurrijkheid, Graphics&#10;&#10;Door AI gegenereerde inhoud is mogelijk onjuist.">
            <a:extLst>
              <a:ext uri="{FF2B5EF4-FFF2-40B4-BE49-F238E27FC236}">
                <a16:creationId xmlns:a16="http://schemas.microsoft.com/office/drawing/2014/main" id="{DFAB43DE-C72E-E819-0812-29556D6F1C10}"/>
              </a:ext>
            </a:extLst>
          </p:cNvPr>
          <p:cNvPicPr>
            <a:picLocks noChangeAspect="1"/>
          </p:cNvPicPr>
          <p:nvPr/>
        </p:nvPicPr>
        <p:blipFill>
          <a:blip r:embed="rId3"/>
          <a:stretch>
            <a:fillRect/>
          </a:stretch>
        </p:blipFill>
        <p:spPr>
          <a:xfrm>
            <a:off x="9235199" y="136525"/>
            <a:ext cx="2853438" cy="5754914"/>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8" y="1253330"/>
            <a:ext cx="5756247" cy="5604669"/>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Look for identical objects in the point cloud of the scan position you want to co-register and the already registered scan positions.</a:t>
            </a:r>
          </a:p>
          <a:p>
            <a:pPr marL="514350" indent="-514350">
              <a:buAutoNum type="arabicPeriod"/>
            </a:pPr>
            <a:r>
              <a:rPr lang="nl-BE">
                <a:ea typeface="Calibri"/>
                <a:cs typeface="Calibri"/>
              </a:rPr>
              <a:t>Use the blue cylinder thing to translate (shaded area for X,Y and the arrow for Z) and rotate (the band) the scan position so it matches the other point clouds approximately.</a:t>
            </a:r>
          </a:p>
          <a:p>
            <a:pPr marL="514350" indent="-514350">
              <a:buAutoNum type="arabicPeriod"/>
            </a:pPr>
            <a:r>
              <a:rPr lang="nl-BE">
                <a:ea typeface="Calibri"/>
                <a:cs typeface="Calibri"/>
              </a:rPr>
              <a:t>Click </a:t>
            </a:r>
            <a:r>
              <a:rPr lang="nl-BE">
                <a:solidFill>
                  <a:schemeClr val="tx2"/>
                </a:solidFill>
                <a:ea typeface="Calibri"/>
                <a:cs typeface="Calibri"/>
              </a:rPr>
              <a:t>Apply</a:t>
            </a:r>
            <a:r>
              <a:rPr lang="nl-BE">
                <a:ea typeface="Calibri"/>
                <a:cs typeface="Calibri"/>
              </a:rPr>
              <a:t>.</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grpSp>
        <p:nvGrpSpPr>
          <p:cNvPr id="11" name="Group 10">
            <a:extLst>
              <a:ext uri="{FF2B5EF4-FFF2-40B4-BE49-F238E27FC236}">
                <a16:creationId xmlns:a16="http://schemas.microsoft.com/office/drawing/2014/main" id="{9E322B10-6F60-DD59-2123-7B8702E27F86}"/>
              </a:ext>
            </a:extLst>
          </p:cNvPr>
          <p:cNvGrpSpPr/>
          <p:nvPr/>
        </p:nvGrpSpPr>
        <p:grpSpPr>
          <a:xfrm>
            <a:off x="6329776" y="1103086"/>
            <a:ext cx="2781319" cy="3614926"/>
            <a:chOff x="4972174" y="2422223"/>
            <a:chExt cx="3733341" cy="4435777"/>
          </a:xfrm>
        </p:grpSpPr>
        <p:pic>
          <p:nvPicPr>
            <p:cNvPr id="2" name="Afbeelding 1" descr="Afbeelding met schermopname, tekst, Graphics&#10;&#10;Door AI gegenereerde inhoud is mogelijk onjuist.">
              <a:extLst>
                <a:ext uri="{FF2B5EF4-FFF2-40B4-BE49-F238E27FC236}">
                  <a16:creationId xmlns:a16="http://schemas.microsoft.com/office/drawing/2014/main" id="{3AEA445E-1676-A60E-197C-D96C4490BA66}"/>
                </a:ext>
              </a:extLst>
            </p:cNvPr>
            <p:cNvPicPr>
              <a:picLocks noChangeAspect="1"/>
            </p:cNvPicPr>
            <p:nvPr/>
          </p:nvPicPr>
          <p:blipFill>
            <a:blip r:embed="rId4"/>
            <a:stretch>
              <a:fillRect/>
            </a:stretch>
          </p:blipFill>
          <p:spPr>
            <a:xfrm>
              <a:off x="4972174" y="2422223"/>
              <a:ext cx="3733341" cy="4435777"/>
            </a:xfrm>
            <a:prstGeom prst="rect">
              <a:avLst/>
            </a:prstGeom>
          </p:spPr>
        </p:pic>
        <p:sp>
          <p:nvSpPr>
            <p:cNvPr id="10" name="Arrow: Up-Down 9">
              <a:extLst>
                <a:ext uri="{FF2B5EF4-FFF2-40B4-BE49-F238E27FC236}">
                  <a16:creationId xmlns:a16="http://schemas.microsoft.com/office/drawing/2014/main" id="{0F355BBB-96ED-16D3-B87A-0B0BD510A4BE}"/>
                </a:ext>
              </a:extLst>
            </p:cNvPr>
            <p:cNvSpPr/>
            <p:nvPr/>
          </p:nvSpPr>
          <p:spPr>
            <a:xfrm>
              <a:off x="7466432" y="4560768"/>
              <a:ext cx="457200" cy="952889"/>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1</a:t>
              </a:r>
              <a:endParaRPr lang="en-GB"/>
            </a:p>
          </p:txBody>
        </p:sp>
      </p:grpSp>
      <p:sp>
        <p:nvSpPr>
          <p:cNvPr id="12" name="Pijl: links 10">
            <a:extLst>
              <a:ext uri="{FF2B5EF4-FFF2-40B4-BE49-F238E27FC236}">
                <a16:creationId xmlns:a16="http://schemas.microsoft.com/office/drawing/2014/main" id="{270B60C6-699F-4958-2153-2D15BD5948CD}"/>
              </a:ext>
            </a:extLst>
          </p:cNvPr>
          <p:cNvSpPr/>
          <p:nvPr/>
        </p:nvSpPr>
        <p:spPr>
          <a:xfrm>
            <a:off x="10754078" y="489159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3" name="Pijl: links 10">
            <a:extLst>
              <a:ext uri="{FF2B5EF4-FFF2-40B4-BE49-F238E27FC236}">
                <a16:creationId xmlns:a16="http://schemas.microsoft.com/office/drawing/2014/main" id="{FD5DBC1D-7EF4-BF1F-759A-FE2683DBD641}"/>
              </a:ext>
            </a:extLst>
          </p:cNvPr>
          <p:cNvSpPr/>
          <p:nvPr/>
        </p:nvSpPr>
        <p:spPr>
          <a:xfrm rot="19036554">
            <a:off x="9661003" y="232090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5" name="Tijdelijke aanduiding voor voettekst 2">
            <a:extLst>
              <a:ext uri="{FF2B5EF4-FFF2-40B4-BE49-F238E27FC236}">
                <a16:creationId xmlns:a16="http://schemas.microsoft.com/office/drawing/2014/main" id="{A97B7235-BBA3-9F23-A74F-46AC6343EFE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790840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5" name="Afbeelding 4" descr="Afbeelding met tekst, schermopname, software, Computerpictogram&#10;&#10;Door AI gegenereerde inhoud is mogelijk onjuist.">
            <a:extLst>
              <a:ext uri="{FF2B5EF4-FFF2-40B4-BE49-F238E27FC236}">
                <a16:creationId xmlns:a16="http://schemas.microsoft.com/office/drawing/2014/main" id="{9829AB2E-C3AA-3E2F-D573-FA81BB84F0ED}"/>
              </a:ext>
            </a:extLst>
          </p:cNvPr>
          <p:cNvPicPr>
            <a:picLocks noChangeAspect="1"/>
          </p:cNvPicPr>
          <p:nvPr/>
        </p:nvPicPr>
        <p:blipFill>
          <a:blip r:embed="rId3"/>
          <a:stretch>
            <a:fillRect/>
          </a:stretch>
        </p:blipFill>
        <p:spPr>
          <a:xfrm>
            <a:off x="7507616" y="1312987"/>
            <a:ext cx="4468982" cy="5040853"/>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6934087" cy="4434844"/>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Now the upright scan has been very coarsly registered. To indicate this:</a:t>
            </a:r>
          </a:p>
          <a:p>
            <a:pPr marL="514350" indent="-514350">
              <a:buAutoNum type="arabicPeriod"/>
            </a:pPr>
            <a:r>
              <a:rPr lang="nl-BE">
                <a:ea typeface="Calibri"/>
                <a:cs typeface="Calibri"/>
              </a:rPr>
              <a:t>Right-click the scan position.</a:t>
            </a:r>
          </a:p>
          <a:p>
            <a:pPr marL="514350" indent="-514350">
              <a:buAutoNum type="arabicPeriod"/>
            </a:pPr>
            <a:r>
              <a:rPr lang="nl-BE">
                <a:ea typeface="Calibri"/>
                <a:cs typeface="Calibri"/>
              </a:rPr>
              <a:t>Click </a:t>
            </a:r>
            <a:r>
              <a:rPr lang="nl-BE">
                <a:solidFill>
                  <a:schemeClr val="tx2"/>
                </a:solidFill>
                <a:ea typeface="Calibri"/>
                <a:cs typeface="Calibri"/>
              </a:rPr>
              <a:t>Registered</a:t>
            </a:r>
            <a:r>
              <a:rPr lang="nl-BE">
                <a:ea typeface="Calibri"/>
                <a:cs typeface="Calibri"/>
              </a:rPr>
              <a:t>.</a:t>
            </a:r>
          </a:p>
          <a:p>
            <a:pPr marL="514350" indent="-514350">
              <a:buAutoNum type="arabicPeriod"/>
            </a:pPr>
            <a:r>
              <a:rPr lang="nl-BE">
                <a:ea typeface="Calibri"/>
                <a:cs typeface="Calibri"/>
              </a:rPr>
              <a:t>Now use the fine registration steps (MSA1) explained in previous slides to finely register the scan position. </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102</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A47260AD-253D-7E9E-53B0-5724D04C74B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891130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CB4C4-5CF1-CD65-1EA1-D3C4AF781BB6}"/>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679DB408-63F0-9F3F-D120-169CA02A5795}"/>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39E470A7-6D0B-7A2B-42B0-0CF49E62C3BE}"/>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EXTRA</a:t>
            </a:r>
            <a:endParaRPr lang="nl-NL"/>
          </a:p>
        </p:txBody>
      </p:sp>
      <p:sp>
        <p:nvSpPr>
          <p:cNvPr id="14" name="TextBox 13">
            <a:extLst>
              <a:ext uri="{FF2B5EF4-FFF2-40B4-BE49-F238E27FC236}">
                <a16:creationId xmlns:a16="http://schemas.microsoft.com/office/drawing/2014/main" id="{2C0AD470-A04D-BF5C-B3FC-BF4DA18C4C1C}"/>
              </a:ext>
            </a:extLst>
          </p:cNvPr>
          <p:cNvSpPr txBox="1"/>
          <p:nvPr/>
        </p:nvSpPr>
        <p:spPr>
          <a:xfrm>
            <a:off x="4450030" y="2896588"/>
            <a:ext cx="6675169" cy="1815882"/>
          </a:xfrm>
          <a:prstGeom prst="rect">
            <a:avLst/>
          </a:prstGeom>
          <a:noFill/>
        </p:spPr>
        <p:txBody>
          <a:bodyPr wrap="square" lIns="91440" tIns="45720" rIns="91440" bIns="45720" rtlCol="0" anchor="t">
            <a:spAutoFit/>
          </a:bodyPr>
          <a:lstStyle/>
          <a:p>
            <a:r>
              <a:rPr lang="nl-BE" sz="2800" b="1">
                <a:solidFill>
                  <a:schemeClr val="bg1"/>
                </a:solidFill>
                <a:latin typeface="Gill Sans MT"/>
              </a:rPr>
              <a:t>VISUALISATION SCANNING &amp; COARSE CO-REGISTRATION PATTERN</a:t>
            </a:r>
          </a:p>
          <a:p>
            <a:endParaRPr lang="nl-BE" sz="2800" b="1" dirty="0">
              <a:solidFill>
                <a:schemeClr val="bg1"/>
              </a:solidFill>
              <a:latin typeface="Gill Sans MT"/>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CEA36D48-BD36-8CD4-1B24-EDD41957035B}"/>
              </a:ext>
            </a:extLst>
          </p:cNvPr>
          <p:cNvSpPr>
            <a:spLocks noGrp="1"/>
          </p:cNvSpPr>
          <p:nvPr>
            <p:ph type="sldNum" sz="quarter" idx="12"/>
          </p:nvPr>
        </p:nvSpPr>
        <p:spPr/>
        <p:txBody>
          <a:bodyPr/>
          <a:lstStyle/>
          <a:p>
            <a:fld id="{BAE070A0-3994-FF42-A8A7-1B27A662DB2A}" type="slidenum">
              <a:rPr lang="en-BE" smtClean="0"/>
              <a:t>103</a:t>
            </a:fld>
            <a:endParaRPr lang="en-BE"/>
          </a:p>
        </p:txBody>
      </p:sp>
    </p:spTree>
    <p:extLst>
      <p:ext uri="{BB962C8B-B14F-4D97-AF65-F5344CB8AC3E}">
        <p14:creationId xmlns:p14="http://schemas.microsoft.com/office/powerpoint/2010/main" val="3647149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83369-EB91-BC9B-EEAB-CCA01B0BFDA2}"/>
            </a:ext>
          </a:extLst>
        </p:cNvPr>
        <p:cNvGrpSpPr/>
        <p:nvPr/>
      </p:nvGrpSpPr>
      <p:grpSpPr>
        <a:xfrm>
          <a:off x="0" y="0"/>
          <a:ext cx="0" cy="0"/>
          <a:chOff x="0" y="0"/>
          <a:chExt cx="0" cy="0"/>
        </a:xfrm>
      </p:grpSpPr>
      <p:pic>
        <p:nvPicPr>
          <p:cNvPr id="10" name="Content Placeholder 9" descr="A screenshot of a game&#10;&#10;Description automatically generated">
            <a:extLst>
              <a:ext uri="{FF2B5EF4-FFF2-40B4-BE49-F238E27FC236}">
                <a16:creationId xmlns:a16="http://schemas.microsoft.com/office/drawing/2014/main" id="{CCF82607-6FE9-50D8-8B25-3ADA6119CCE0}"/>
              </a:ext>
            </a:extLst>
          </p:cNvPr>
          <p:cNvPicPr>
            <a:picLocks noGrp="1" noChangeAspect="1"/>
          </p:cNvPicPr>
          <p:nvPr>
            <p:ph idx="1"/>
          </p:nvPr>
        </p:nvPicPr>
        <p:blipFill>
          <a:blip r:embed="rId3"/>
          <a:stretch>
            <a:fillRect/>
          </a:stretch>
        </p:blipFill>
        <p:spPr>
          <a:xfrm>
            <a:off x="1262139" y="1186543"/>
            <a:ext cx="9515322" cy="5352369"/>
          </a:xfrm>
        </p:spPr>
      </p:pic>
      <p:sp>
        <p:nvSpPr>
          <p:cNvPr id="4" name="Slide Number Placeholder 3">
            <a:extLst>
              <a:ext uri="{FF2B5EF4-FFF2-40B4-BE49-F238E27FC236}">
                <a16:creationId xmlns:a16="http://schemas.microsoft.com/office/drawing/2014/main" id="{4509005B-1B82-633F-8D97-75017A9DAE57}"/>
              </a:ext>
            </a:extLst>
          </p:cNvPr>
          <p:cNvSpPr>
            <a:spLocks noGrp="1"/>
          </p:cNvSpPr>
          <p:nvPr>
            <p:ph type="sldNum" sz="quarter" idx="12"/>
          </p:nvPr>
        </p:nvSpPr>
        <p:spPr/>
        <p:txBody>
          <a:bodyPr/>
          <a:lstStyle/>
          <a:p>
            <a:fld id="{BAE070A0-3994-FF42-A8A7-1B27A662DB2A}" type="slidenum">
              <a:rPr lang="en-BE" smtClean="0"/>
              <a:t>104</a:t>
            </a:fld>
            <a:endParaRPr lang="en-BE"/>
          </a:p>
        </p:txBody>
      </p:sp>
      <p:sp>
        <p:nvSpPr>
          <p:cNvPr id="8" name="Title 7">
            <a:extLst>
              <a:ext uri="{FF2B5EF4-FFF2-40B4-BE49-F238E27FC236}">
                <a16:creationId xmlns:a16="http://schemas.microsoft.com/office/drawing/2014/main" id="{4CAD32E4-F576-B720-DB54-AEFCA840B592}"/>
              </a:ext>
            </a:extLst>
          </p:cNvPr>
          <p:cNvSpPr>
            <a:spLocks noGrp="1"/>
          </p:cNvSpPr>
          <p:nvPr>
            <p:ph type="title"/>
          </p:nvPr>
        </p:nvSpPr>
        <p:spPr>
          <a:xfrm>
            <a:off x="383822" y="0"/>
            <a:ext cx="8419887" cy="1103086"/>
          </a:xfrm>
        </p:spPr>
        <p:txBody>
          <a:bodyPr>
            <a:normAutofit/>
          </a:bodyPr>
          <a:lstStyle/>
          <a:p>
            <a:r>
              <a:rPr lang="nl-BE" sz="4900">
                <a:latin typeface="Gill Sans MT"/>
              </a:rPr>
              <a:t>Visualisation pattern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0A87B182-0979-9EF1-806A-1643BAF8EED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5972458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92AD38-D8AC-58DC-F7EA-61BC8523845C}"/>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93FDF1ED-A5C1-06F1-BD0C-9B3DF21C4D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FA1B085-FF00-0824-2AED-487F077136E0}"/>
              </a:ext>
            </a:extLst>
          </p:cNvPr>
          <p:cNvSpPr>
            <a:spLocks noGrp="1"/>
          </p:cNvSpPr>
          <p:nvPr>
            <p:ph type="sldNum" sz="quarter" idx="12"/>
          </p:nvPr>
        </p:nvSpPr>
        <p:spPr/>
        <p:txBody>
          <a:bodyPr/>
          <a:lstStyle/>
          <a:p>
            <a:fld id="{BAE070A0-3994-FF42-A8A7-1B27A662DB2A}" type="slidenum">
              <a:rPr lang="en-BE" smtClean="0"/>
              <a:t>105</a:t>
            </a:fld>
            <a:endParaRPr lang="en-BE"/>
          </a:p>
        </p:txBody>
      </p:sp>
      <p:cxnSp>
        <p:nvCxnSpPr>
          <p:cNvPr id="9" name="Straight Arrow Connector 8">
            <a:extLst>
              <a:ext uri="{FF2B5EF4-FFF2-40B4-BE49-F238E27FC236}">
                <a16:creationId xmlns:a16="http://schemas.microsoft.com/office/drawing/2014/main" id="{FCE8DA3B-5BBD-9E36-2036-FB89E00D892C}"/>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6ECAEF7-8C0E-3C9A-C686-6738FA54D917}"/>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2B7D540-B2E2-42D5-BE2A-538EA5E37DA1}"/>
              </a:ext>
            </a:extLst>
          </p:cNvPr>
          <p:cNvSpPr>
            <a:spLocks noChangeAspect="1"/>
          </p:cNvSpPr>
          <p:nvPr/>
        </p:nvSpPr>
        <p:spPr>
          <a:xfrm>
            <a:off x="7585595"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1CFE08A8-C8A7-CA58-22A0-E95873F28794}"/>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40F8048-A32F-3C0D-C1FD-5405243A4370}"/>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905126C8-DEAD-955F-01EB-DADB7B1B0FAD}"/>
              </a:ext>
            </a:extLst>
          </p:cNvPr>
          <p:cNvPicPr>
            <a:picLocks noChangeAspect="1"/>
          </p:cNvPicPr>
          <p:nvPr/>
        </p:nvPicPr>
        <p:blipFill>
          <a:blip r:embed="rId4"/>
          <a:stretch>
            <a:fillRect/>
          </a:stretch>
        </p:blipFill>
        <p:spPr>
          <a:xfrm>
            <a:off x="5723532" y="379252"/>
            <a:ext cx="733527" cy="1181265"/>
          </a:xfrm>
          <a:prstGeom prst="rect">
            <a:avLst/>
          </a:prstGeom>
        </p:spPr>
      </p:pic>
      <p:sp>
        <p:nvSpPr>
          <p:cNvPr id="22" name="Flowchart: Or 21">
            <a:extLst>
              <a:ext uri="{FF2B5EF4-FFF2-40B4-BE49-F238E27FC236}">
                <a16:creationId xmlns:a16="http://schemas.microsoft.com/office/drawing/2014/main" id="{78897B9E-1A4F-052C-7DEF-0C04C78F8737}"/>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5164DAB7-8633-DCE1-7F32-3B9A5FBD99B3}"/>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1916B9C0-EFFC-5A84-2DD6-6FC0B6085C29}"/>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D2D4E4C-471D-31E4-1A25-91A9B9290E3D}"/>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DD7D7A39-6136-814A-D254-585B4ED4D572}"/>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25872462-4428-2508-0027-B84AB3BADF47}"/>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B5F76CE7-D6BB-98FA-6E9E-0E1EB6FCE95D}"/>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64940E4-730C-9159-355E-670B833DFEE1}"/>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3E56E322-B5F9-12F3-5724-EE7CE6CDECF7}"/>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9B6A03B-E89F-F4A3-45CB-2DA2098406F8}"/>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20EBD39-DE2A-D493-689F-DC86F89ED8CE}"/>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3B8D45CB-FBD2-70FC-D578-B364514DE2A8}"/>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906E9FB1-25D7-B04F-EF77-866AED1480DB}"/>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F82B2C3F-F4C2-4AE5-7D6D-381FEC539B0D}"/>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D629AE92-B1D7-DBEF-0B28-AE3B9FD12E7A}"/>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51138622-FF39-E47D-F7A4-E6F7FC8528AB}"/>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E9AF0F81-FD23-C27D-3AFD-8BE3EC0CB4B6}"/>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1F11327-97F6-892C-FFE8-29AE174EA918}"/>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9D11CAAF-250A-2C8E-3900-2F2C96C1A24B}"/>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4D9F2D7-2CDB-697C-BCED-C9F5B00F51E9}"/>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DFE42D6E-8C1D-82F3-1D61-045E8BA85BEC}"/>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E4B33A1-A877-C87D-A9E2-2F9A846A704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35808776-BE21-95EF-1099-775DE57FF8A8}"/>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D8E5B16-E362-CA8C-E566-CC2404AB4164}"/>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CB3ABCD9-9F78-2ED6-FCF3-7FE3D448D26E}"/>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487D2F9-8ECF-1E9D-277D-E2E0F1F676D9}"/>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C6D44E26-169F-4B69-0D16-814AD2D7A51F}"/>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2E094B6E-70C6-F4D5-B768-B8EBA955FBD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4E0D988-A6F2-E1E1-64A8-639947AC8037}"/>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4386778F-A2AD-D6B7-1098-79BEEAA2173D}"/>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ScanPosition001</a:t>
            </a:r>
          </a:p>
          <a:p>
            <a:pPr marL="0" indent="0">
              <a:buNone/>
            </a:pPr>
            <a:r>
              <a:rPr lang="nl-BE" sz="1600">
                <a:ea typeface="Calibri"/>
                <a:cs typeface="Calibri"/>
              </a:rPr>
              <a:t>Reference scan position (already registered)</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B2CF058A-2B47-1AB5-77A8-E160472EAAA0}"/>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C8EC19C9-A7C0-4C5C-6866-144A46E472A5}"/>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C5D571B-C07B-4865-6BF5-38E253067F06}"/>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8381C1DB-94FC-0867-6268-37C2D7673410}"/>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F5B73CCE-1BC0-717F-0612-D56E5872D718}"/>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931B6EE-D749-C389-756F-D2E731640091}"/>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Rounded Corners 1">
            <a:extLst>
              <a:ext uri="{FF2B5EF4-FFF2-40B4-BE49-F238E27FC236}">
                <a16:creationId xmlns:a16="http://schemas.microsoft.com/office/drawing/2014/main" id="{07B27AD3-8F1F-E634-C4DF-01061E4FF81F}"/>
              </a:ext>
            </a:extLst>
          </p:cNvPr>
          <p:cNvSpPr/>
          <p:nvPr/>
        </p:nvSpPr>
        <p:spPr>
          <a:xfrm>
            <a:off x="239486" y="175533"/>
            <a:ext cx="4565276" cy="9258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In case of scanning a 30 m x 30 m plot using 12 reflectors </a:t>
            </a:r>
            <a:endParaRPr lang="en-GB"/>
          </a:p>
        </p:txBody>
      </p:sp>
    </p:spTree>
    <p:extLst>
      <p:ext uri="{BB962C8B-B14F-4D97-AF65-F5344CB8AC3E}">
        <p14:creationId xmlns:p14="http://schemas.microsoft.com/office/powerpoint/2010/main" val="23610244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A69C0E-E611-5754-7DE9-14CD480E0530}"/>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77AEA06A-FF6C-D83C-FD6B-836F322AF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28FDD71-6112-58B6-0570-6FE505183792}"/>
              </a:ext>
            </a:extLst>
          </p:cNvPr>
          <p:cNvSpPr>
            <a:spLocks noGrp="1"/>
          </p:cNvSpPr>
          <p:nvPr>
            <p:ph type="sldNum" sz="quarter" idx="12"/>
          </p:nvPr>
        </p:nvSpPr>
        <p:spPr/>
        <p:txBody>
          <a:bodyPr/>
          <a:lstStyle/>
          <a:p>
            <a:fld id="{BAE070A0-3994-FF42-A8A7-1B27A662DB2A}" type="slidenum">
              <a:rPr lang="en-BE" smtClean="0"/>
              <a:t>106</a:t>
            </a:fld>
            <a:endParaRPr lang="en-BE"/>
          </a:p>
        </p:txBody>
      </p:sp>
      <p:cxnSp>
        <p:nvCxnSpPr>
          <p:cNvPr id="9" name="Straight Arrow Connector 8">
            <a:extLst>
              <a:ext uri="{FF2B5EF4-FFF2-40B4-BE49-F238E27FC236}">
                <a16:creationId xmlns:a16="http://schemas.microsoft.com/office/drawing/2014/main" id="{F90BDB11-B4C9-1D95-3A8B-9D6EAFAF0A7C}"/>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4DEB388-853F-CF1A-118A-BEEEE1C664B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FD2932A-975F-0B95-A440-DDDEFA76722E}"/>
              </a:ext>
            </a:extLst>
          </p:cNvPr>
          <p:cNvSpPr>
            <a:spLocks noChangeAspect="1"/>
          </p:cNvSpPr>
          <p:nvPr/>
        </p:nvSpPr>
        <p:spPr>
          <a:xfrm>
            <a:off x="7585595"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E90447A6-08B2-80CA-C22B-8B17B04D68CA}"/>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6415582-9643-E99A-8F49-E6096807DB12}"/>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E1226911-7C79-5BE7-0FE9-E4C6CBCBB6B7}"/>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5F006CAD-0300-670F-023A-5A7B1EF06269}"/>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42F6CABC-1E6D-A392-6CB8-3ADCB092054E}"/>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DC849FE-15B5-F77B-88F1-55E81D42929B}"/>
              </a:ext>
            </a:extLst>
          </p:cNvPr>
          <p:cNvGrpSpPr/>
          <p:nvPr/>
        </p:nvGrpSpPr>
        <p:grpSpPr>
          <a:xfrm>
            <a:off x="5724267" y="473058"/>
            <a:ext cx="733527" cy="1068345"/>
            <a:chOff x="3107133" y="3955576"/>
            <a:chExt cx="733527" cy="1068345"/>
          </a:xfrm>
        </p:grpSpPr>
        <p:pic>
          <p:nvPicPr>
            <p:cNvPr id="26" name="Picture 25">
              <a:extLst>
                <a:ext uri="{FF2B5EF4-FFF2-40B4-BE49-F238E27FC236}">
                  <a16:creationId xmlns:a16="http://schemas.microsoft.com/office/drawing/2014/main" id="{923C4F80-2FAF-CFB4-06AF-1547B26AF23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F88C949C-827B-9B78-681E-3A2C4EE825DD}"/>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BF0EF02F-A57F-5BB2-B0E8-A6FD74AFB099}"/>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37C14B9-D993-F22E-BFCD-D4CEA8F4E633}"/>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27CD4D0F-0294-CDF1-C1E9-7F5FD2197B0D}"/>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6972F804-515A-BBE5-4122-FE445058E713}"/>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D5799CDC-3757-EED3-1680-2C0AB5C9EF11}"/>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EC6D68D-11CA-59DE-B2D0-03917EEAD297}"/>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1BBA7E58-38F0-3532-7645-7D25D34F6612}"/>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AB3F43B-6155-AE5D-A8A6-0291D7E10F8B}"/>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2D43C079-43F7-8EAA-4E18-24D598B24C0E}"/>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939CED17-EA68-A98E-4CF9-CFA1384CD64A}"/>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2D7C42F3-CFC1-6826-1C73-971796BA369A}"/>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7C39E66C-AE42-C5E7-0F1B-AEEBD747A3E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CFC584CC-0C29-671D-CC41-4F2334DC9053}"/>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0F0405E-AB5B-4B44-2B1D-4F249E31BA8D}"/>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0A81140D-3E7D-5C65-0A22-012842D971CA}"/>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D4BF2F1D-B9F6-DC5D-2333-5E4FA336E805}"/>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B8B82F41-E7C4-1FDE-751F-A15A5FD3759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4DFCAA90-DAC0-3C3F-C704-0F8315CAEB0D}"/>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82BC344F-5DE1-7F2E-B3CF-621038843838}"/>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6ED6F343-EA88-056A-0616-6E0A7E72E3F1}"/>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8013C77F-EE3B-DA7F-A0D0-42BD39122B17}"/>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F11AA1FC-51CD-3E6D-564D-854CC6BA9992}"/>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7F9B18DF-96EA-5551-B7D6-161D48E0AF3C}"/>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909D5873-7F96-B313-E612-03ADD14B4379}"/>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ScanPosition002</a:t>
            </a:r>
          </a:p>
          <a:p>
            <a:pPr marL="0" indent="0">
              <a:buFont typeface="Arial" panose="020B0604020202020204" pitchFamily="34" charset="0"/>
              <a:buNone/>
            </a:pPr>
            <a:r>
              <a:rPr lang="nl-BE" sz="1600">
                <a:ea typeface="Calibri"/>
                <a:cs typeface="Calibri"/>
              </a:rPr>
              <a:t>Already registered &amp; common reflectors? 001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7D96E13C-0F0D-B7F4-3BFF-5103FE861EDE}"/>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9F7B5E7-2E3A-6794-661B-F1DFB7199C83}"/>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97B913B-00C5-406D-AAF8-2F73CDFE9639}"/>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8A00395F-9612-4BBD-964C-475BE55B1F5D}"/>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4556D1C4-F031-6BEF-3F9E-181EEEDEED8B}"/>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C2F96FE-1B97-47D1-BEA7-DB8DB3956993}"/>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9DE0C1D7-E221-5417-A725-A6FF17C891EA}"/>
              </a:ext>
            </a:extLst>
          </p:cNvPr>
          <p:cNvGrpSpPr/>
          <p:nvPr/>
        </p:nvGrpSpPr>
        <p:grpSpPr>
          <a:xfrm>
            <a:off x="352119" y="5802096"/>
            <a:ext cx="733527" cy="1068345"/>
            <a:chOff x="3107133" y="3955576"/>
            <a:chExt cx="733527" cy="1068345"/>
          </a:xfrm>
        </p:grpSpPr>
        <p:pic>
          <p:nvPicPr>
            <p:cNvPr id="3" name="Picture 2">
              <a:extLst>
                <a:ext uri="{FF2B5EF4-FFF2-40B4-BE49-F238E27FC236}">
                  <a16:creationId xmlns:a16="http://schemas.microsoft.com/office/drawing/2014/main" id="{DF58D156-9889-44E4-2989-4CF74C59971C}"/>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6E111DBA-C8B1-C0FC-F767-64A2CB3BF882}"/>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6272119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1591FFE-6742-1497-C458-77CB7A274F5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F4A395C-2710-7237-B4AB-AFF4D4C35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AB15469-6212-A8B2-5D22-256EEB433569}"/>
              </a:ext>
            </a:extLst>
          </p:cNvPr>
          <p:cNvSpPr>
            <a:spLocks noGrp="1"/>
          </p:cNvSpPr>
          <p:nvPr>
            <p:ph type="sldNum" sz="quarter" idx="12"/>
          </p:nvPr>
        </p:nvSpPr>
        <p:spPr/>
        <p:txBody>
          <a:bodyPr/>
          <a:lstStyle/>
          <a:p>
            <a:fld id="{BAE070A0-3994-FF42-A8A7-1B27A662DB2A}" type="slidenum">
              <a:rPr lang="en-BE" smtClean="0"/>
              <a:t>107</a:t>
            </a:fld>
            <a:endParaRPr lang="en-BE"/>
          </a:p>
        </p:txBody>
      </p:sp>
      <p:cxnSp>
        <p:nvCxnSpPr>
          <p:cNvPr id="9" name="Straight Arrow Connector 8">
            <a:extLst>
              <a:ext uri="{FF2B5EF4-FFF2-40B4-BE49-F238E27FC236}">
                <a16:creationId xmlns:a16="http://schemas.microsoft.com/office/drawing/2014/main" id="{65DBD931-36D4-BFD0-07E0-07A23D64353E}"/>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06836C3-137E-B09D-00CE-E8AE3B21CF03}"/>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F7A034C6-9658-6214-72B0-C8D9512B19FD}"/>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9416F86D-828C-06A8-E1E8-A051A58200C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33A076F-4DEA-3401-4FA3-064B00B6E41E}"/>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5ECC0EF9-30BE-2C79-10E1-A4309FFCC84E}"/>
              </a:ext>
            </a:extLst>
          </p:cNvPr>
          <p:cNvPicPr>
            <a:picLocks noChangeAspect="1"/>
          </p:cNvPicPr>
          <p:nvPr/>
        </p:nvPicPr>
        <p:blipFill>
          <a:blip r:embed="rId4"/>
          <a:stretch>
            <a:fillRect/>
          </a:stretch>
        </p:blipFill>
        <p:spPr>
          <a:xfrm>
            <a:off x="7432473" y="339461"/>
            <a:ext cx="733527" cy="1181265"/>
          </a:xfrm>
          <a:prstGeom prst="rect">
            <a:avLst/>
          </a:prstGeom>
        </p:spPr>
      </p:pic>
      <p:sp>
        <p:nvSpPr>
          <p:cNvPr id="22" name="Flowchart: Or 21">
            <a:extLst>
              <a:ext uri="{FF2B5EF4-FFF2-40B4-BE49-F238E27FC236}">
                <a16:creationId xmlns:a16="http://schemas.microsoft.com/office/drawing/2014/main" id="{E557E91A-EADA-BB5E-6623-7E64CC3B62DD}"/>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32E1CE21-B834-6335-0A98-6F0882CB9CD7}"/>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C05AA7F5-3010-06FA-8A6C-028803EBCEB0}"/>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D848C05-5DD8-5AFE-6596-FD1FB7391DA1}"/>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1CF9C4F-3A2C-A593-ED1E-D600F27092E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7971191-3B98-6745-938A-320D0095DADD}"/>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D58E2906-3603-4C72-44A0-0C08C4E2C679}"/>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7816221-E10B-161E-EBD0-2F0BD4C6D35A}"/>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B43DAF5-C8B9-3CAD-6DFF-00F17640D689}"/>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39A046D-DF3D-9EE1-9141-9A04C5885C95}"/>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30CED3DE-D3E0-C0EF-853A-F1CF5D7575AC}"/>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4476DEAD-CACB-0080-42C2-785B907B2BA6}"/>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F57DCCA0-4D18-0F07-4C82-DE51215155D2}"/>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83D0437E-7F14-D82C-5CEF-BD04DFEC3966}"/>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CE705D35-85AC-EE6C-3F10-5BEF446E9AA3}"/>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08A81432-5588-743E-F470-C472F78872F1}"/>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7CF1183-B50D-4953-15FA-9C65A848A023}"/>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FA0FEAA2-4F75-1598-7569-737DB187EE5B}"/>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7AB1021-1FD5-6DE1-3C46-8636080CFD6D}"/>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A2D370A7-2C80-624D-F0D7-E06BE08931A6}"/>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6CEDC857-F13E-FD4B-8ADF-757C5F5717BE}"/>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C5D549E-EAD5-7449-C843-616EF61969E2}"/>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E0E2B5F-0AA0-D526-56C6-FE50995EB245}"/>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B24FC0E9-5AF4-8685-3C24-DD185EAF309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147B3D05-F376-A80A-19E9-7AC574503FFE}"/>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57F6EE27-33EE-B2F6-B32D-2F94BBA05AB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90784CB-5496-359C-8142-800E439C9535}"/>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FAFB82F7-0D8F-52A0-61D1-6A4B9C8A62FA}"/>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2BC20560-E3E8-5C3A-4B7F-E6CCF2279AC4}"/>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13C3ADF2-8A9D-B2B1-DAAE-1226C751983A}"/>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ScanPosition003</a:t>
            </a:r>
          </a:p>
          <a:p>
            <a:pPr marL="0" indent="0">
              <a:buNone/>
            </a:pPr>
            <a:r>
              <a:rPr lang="nl-BE" sz="1600">
                <a:ea typeface="Calibri"/>
                <a:cs typeface="Calibri"/>
              </a:rPr>
              <a:t>Already registered &amp; common reflectors? 001, 002</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8B04CA6D-18D1-C9C4-E3F3-0359C898671E}"/>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069955EA-4F29-547B-DF43-FC8650EB6B9F}"/>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82FBCDE5-1B17-6BFD-6754-24D159CC1E3C}"/>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67DF14ED-36DC-5784-24E4-508199653EB7}"/>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9C10676-5DD1-6A01-6A8A-87A0A2EA5867}"/>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B9ECCF6-F96F-FC9D-DBE7-C3491BC4FEC6}"/>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308297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339EDE-ABC6-29FC-6A26-65329539B09B}"/>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6AE1FE3A-AD47-2848-D204-059A449799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D549001-65A7-8349-CE18-CE1B15BACBCF}"/>
              </a:ext>
            </a:extLst>
          </p:cNvPr>
          <p:cNvSpPr>
            <a:spLocks noGrp="1"/>
          </p:cNvSpPr>
          <p:nvPr>
            <p:ph type="sldNum" sz="quarter" idx="12"/>
          </p:nvPr>
        </p:nvSpPr>
        <p:spPr/>
        <p:txBody>
          <a:bodyPr/>
          <a:lstStyle/>
          <a:p>
            <a:fld id="{BAE070A0-3994-FF42-A8A7-1B27A662DB2A}" type="slidenum">
              <a:rPr lang="en-BE" smtClean="0"/>
              <a:t>108</a:t>
            </a:fld>
            <a:endParaRPr lang="en-BE"/>
          </a:p>
        </p:txBody>
      </p:sp>
      <p:cxnSp>
        <p:nvCxnSpPr>
          <p:cNvPr id="9" name="Straight Arrow Connector 8">
            <a:extLst>
              <a:ext uri="{FF2B5EF4-FFF2-40B4-BE49-F238E27FC236}">
                <a16:creationId xmlns:a16="http://schemas.microsoft.com/office/drawing/2014/main" id="{B8198955-B34B-FF45-8C3A-E681E29CB404}"/>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3120BF1-AC34-E54F-F95D-75876B160ED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84E266F-0C96-CC91-E3A0-C30F68B1F354}"/>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CBB8DBEB-CA60-EF67-33E6-6707A8E93141}"/>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05F815E6-B9D3-8D77-FC61-8675282F6C7C}"/>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40D58226-FB80-71C9-0A8B-697BA19286F1}"/>
              </a:ext>
            </a:extLst>
          </p:cNvPr>
          <p:cNvSpPr>
            <a:spLocks noChangeAspect="1"/>
          </p:cNvSpPr>
          <p:nvPr/>
        </p:nvSpPr>
        <p:spPr>
          <a:xfrm>
            <a:off x="9294652" y="713680"/>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303CCD6B-E413-F444-F733-C44ABB4D37CE}"/>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85D64A98-1670-3CE3-5BF7-D3D93E92A3CB}"/>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3CB7AC23-E7B0-07A1-75DA-EE16D39A2E60}"/>
              </a:ext>
            </a:extLst>
          </p:cNvPr>
          <p:cNvGrpSpPr/>
          <p:nvPr/>
        </p:nvGrpSpPr>
        <p:grpSpPr>
          <a:xfrm>
            <a:off x="7427964" y="468536"/>
            <a:ext cx="733527" cy="1068345"/>
            <a:chOff x="3107133" y="3955576"/>
            <a:chExt cx="733527" cy="1068345"/>
          </a:xfrm>
        </p:grpSpPr>
        <p:pic>
          <p:nvPicPr>
            <p:cNvPr id="26" name="Picture 25">
              <a:extLst>
                <a:ext uri="{FF2B5EF4-FFF2-40B4-BE49-F238E27FC236}">
                  <a16:creationId xmlns:a16="http://schemas.microsoft.com/office/drawing/2014/main" id="{1AEA080A-518E-60FF-540E-D0728893880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00A58D59-8E3B-C9F7-18CA-CA567D8E9547}"/>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AA4ECD1-1A61-6224-1356-7CEAAD0639D7}"/>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12925B7A-B1AA-9975-4799-544D980D0E4A}"/>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0D07BB36-342A-576A-BFFF-F0EE127BD784}"/>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902B7DA6-8CF5-E80F-E695-4D857E29DDB9}"/>
              </a:ext>
            </a:extLst>
          </p:cNvPr>
          <p:cNvSpPr>
            <a:spLocks noChangeAspect="1"/>
          </p:cNvSpPr>
          <p:nvPr/>
        </p:nvSpPr>
        <p:spPr>
          <a:xfrm>
            <a:off x="7375829" y="23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37DA2F67-F357-6639-006E-412726D76DF9}"/>
              </a:ext>
            </a:extLst>
          </p:cNvPr>
          <p:cNvSpPr>
            <a:spLocks noChangeAspect="1"/>
          </p:cNvSpPr>
          <p:nvPr/>
        </p:nvSpPr>
        <p:spPr>
          <a:xfrm>
            <a:off x="6612173" y="92139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07D9C09-6807-7BAF-A4DA-EE72B689F054}"/>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663B08D6-9E80-4BAD-4A43-FD72F9278921}"/>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C0F4676E-42A7-F79A-49D9-C727B89631AF}"/>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C102970F-D555-6039-6D90-7B4A9DEC83CC}"/>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ADEF1EFD-EB94-F253-0CE8-D7AA27DC5659}"/>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1C74B1B-96F3-975D-704C-F14892D584D9}"/>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A55BAE38-5791-6F46-40A8-5C3C73FA85A7}"/>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A47BE586-E528-A8DC-5032-010A1602641A}"/>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687443B5-4429-2CA3-F26A-843E8A7FCAEC}"/>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8A3E370-2EB6-74AF-6F11-483CA50D0107}"/>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3519EB62-93B3-2CEA-EF80-082A555FF15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E1D59374-2D8C-72F7-431D-AB9C695FDDF0}"/>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CC7DAF6-DF6E-978B-09BA-E43532034EA7}"/>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08B121B-210D-B8C1-AA59-C7A5C39143F0}"/>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4045447-C923-32CE-8AE5-7F2A94E9DE0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2773D3F8-0551-E8E0-5475-B308C833F6F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787D4A52-2969-CD71-E7DC-5C583D4A4E34}"/>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CF7BBE5A-60EB-80C2-19D5-3037C4AD3B65}"/>
              </a:ext>
            </a:extLst>
          </p:cNvPr>
          <p:cNvSpPr>
            <a:spLocks noChangeAspect="1"/>
          </p:cNvSpPr>
          <p:nvPr/>
        </p:nvSpPr>
        <p:spPr>
          <a:xfrm>
            <a:off x="6286005" y="42721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7684AC01-16A0-44C8-4972-9ABF618E852B}"/>
              </a:ext>
            </a:extLst>
          </p:cNvPr>
          <p:cNvSpPr txBox="1">
            <a:spLocks/>
          </p:cNvSpPr>
          <p:nvPr/>
        </p:nvSpPr>
        <p:spPr>
          <a:xfrm>
            <a:off x="573529" y="1253331"/>
            <a:ext cx="492308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ScanPosition004</a:t>
            </a:r>
          </a:p>
          <a:p>
            <a:pPr marL="0" indent="0">
              <a:buNone/>
            </a:pPr>
            <a:r>
              <a:rPr lang="nl-BE" sz="1600">
                <a:ea typeface="Calibri"/>
                <a:cs typeface="Calibri"/>
              </a:rPr>
              <a:t>Already registered &amp; common reflectors? 001, 002, 003</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CA84F045-94CA-577A-400B-16AB3DCED001}"/>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818B606-254A-1080-2B11-835796D233E1}"/>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BA24DD81-E029-FD00-34F5-D56F3F37FC3D}"/>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28B14A0B-AF4F-EDDF-73C5-F4A606159236}"/>
              </a:ext>
            </a:extLst>
          </p:cNvPr>
          <p:cNvSpPr>
            <a:spLocks noChangeAspect="1"/>
          </p:cNvSpPr>
          <p:nvPr/>
        </p:nvSpPr>
        <p:spPr>
          <a:xfrm>
            <a:off x="7133551" y="9581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ECF6F30-5998-E549-C08B-5D57DE26CC43}"/>
              </a:ext>
            </a:extLst>
          </p:cNvPr>
          <p:cNvSpPr>
            <a:spLocks noChangeAspect="1"/>
          </p:cNvSpPr>
          <p:nvPr/>
        </p:nvSpPr>
        <p:spPr>
          <a:xfrm>
            <a:off x="7465829" y="14514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09664B70-63A3-3F56-4736-72D5F9E970DD}"/>
              </a:ext>
            </a:extLst>
          </p:cNvPr>
          <p:cNvSpPr>
            <a:spLocks noChangeAspect="1"/>
          </p:cNvSpPr>
          <p:nvPr/>
        </p:nvSpPr>
        <p:spPr>
          <a:xfrm>
            <a:off x="6820110" y="124312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E861167E-B4B9-E09A-17F8-D36A6F17CA90}"/>
              </a:ext>
            </a:extLst>
          </p:cNvPr>
          <p:cNvGrpSpPr/>
          <p:nvPr/>
        </p:nvGrpSpPr>
        <p:grpSpPr>
          <a:xfrm>
            <a:off x="352119" y="5802096"/>
            <a:ext cx="733527" cy="1068345"/>
            <a:chOff x="3107133" y="3955576"/>
            <a:chExt cx="733527" cy="1068345"/>
          </a:xfrm>
        </p:grpSpPr>
        <p:pic>
          <p:nvPicPr>
            <p:cNvPr id="3" name="Picture 2">
              <a:extLst>
                <a:ext uri="{FF2B5EF4-FFF2-40B4-BE49-F238E27FC236}">
                  <a16:creationId xmlns:a16="http://schemas.microsoft.com/office/drawing/2014/main" id="{092AC4C4-EF9E-897D-7B2C-B7C8E65C829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53C75253-7EA5-B95A-A26C-207E8A2FC118}"/>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40585113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0FE2172-E2FC-0485-6B14-32A1DB58E2B5}"/>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4ED44644-4300-9F5B-3E2B-59770C2A8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85D7B05-C386-0283-4D25-8F34F8D431CF}"/>
              </a:ext>
            </a:extLst>
          </p:cNvPr>
          <p:cNvSpPr>
            <a:spLocks noGrp="1"/>
          </p:cNvSpPr>
          <p:nvPr>
            <p:ph type="sldNum" sz="quarter" idx="12"/>
          </p:nvPr>
        </p:nvSpPr>
        <p:spPr/>
        <p:txBody>
          <a:bodyPr/>
          <a:lstStyle/>
          <a:p>
            <a:fld id="{BAE070A0-3994-FF42-A8A7-1B27A662DB2A}" type="slidenum">
              <a:rPr lang="en-BE" smtClean="0"/>
              <a:t>109</a:t>
            </a:fld>
            <a:endParaRPr lang="en-BE"/>
          </a:p>
        </p:txBody>
      </p:sp>
      <p:cxnSp>
        <p:nvCxnSpPr>
          <p:cNvPr id="9" name="Straight Arrow Connector 8">
            <a:extLst>
              <a:ext uri="{FF2B5EF4-FFF2-40B4-BE49-F238E27FC236}">
                <a16:creationId xmlns:a16="http://schemas.microsoft.com/office/drawing/2014/main" id="{ED7D96F5-BB4A-C878-818D-0461E4E89FFB}"/>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23851B1-8539-FD15-9BE9-66CAA082885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E694A84-5161-DDFC-D21A-941E1BD8A099}"/>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23E1BDA-487B-A0C0-94CB-C465692D0D73}"/>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99B02CE-B92F-1EE3-74CC-D440513069C7}"/>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5A704A38-079C-0D4B-2ECF-502D0D995690}"/>
              </a:ext>
            </a:extLst>
          </p:cNvPr>
          <p:cNvPicPr>
            <a:picLocks noChangeAspect="1"/>
          </p:cNvPicPr>
          <p:nvPr/>
        </p:nvPicPr>
        <p:blipFill>
          <a:blip r:embed="rId4"/>
          <a:stretch>
            <a:fillRect/>
          </a:stretch>
        </p:blipFill>
        <p:spPr>
          <a:xfrm>
            <a:off x="9130171" y="360138"/>
            <a:ext cx="733527" cy="1181265"/>
          </a:xfrm>
          <a:prstGeom prst="rect">
            <a:avLst/>
          </a:prstGeom>
        </p:spPr>
      </p:pic>
      <p:sp>
        <p:nvSpPr>
          <p:cNvPr id="22" name="Flowchart: Or 21">
            <a:extLst>
              <a:ext uri="{FF2B5EF4-FFF2-40B4-BE49-F238E27FC236}">
                <a16:creationId xmlns:a16="http://schemas.microsoft.com/office/drawing/2014/main" id="{3A47AD9A-1882-2C7B-167B-DF021B6CE350}"/>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63C1F56-35E0-9BB5-8B2F-EF36AB0E2BA6}"/>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7BB5B3D0-573A-55C3-5FF8-45504138E4BA}"/>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CA23F82-5C64-3272-5068-91A33C8BFCC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DD4D6219-2C8D-BF30-9DD0-6917C30F4F92}"/>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89062F49-E0E8-DFF5-A3A6-77BD1D19E0CD}"/>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68BB6E5A-A398-C6EF-CD6F-F1F08C3EE06F}"/>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F60F6627-4BE4-C88D-7B6D-1FB53234DA17}"/>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6595348E-34D9-9BDC-8C20-52008460C9A3}"/>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4E4BE384-CF7B-F04D-F489-E3B472713DE2}"/>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7A98227E-B56A-37EA-87EB-F3AA2472F3CB}"/>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C11982B6-2DE5-A543-C880-8E23F137CB5F}"/>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5F040FD-F057-7E98-7CA4-A0F82BE238A3}"/>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2412C41-B133-1011-880C-DEE7FA404D49}"/>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C2B8DFB-AB25-3D9F-341F-AA77F171BE6C}"/>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9E2D27C-0984-6210-8F3A-2DE4722DFBB0}"/>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2535FF34-149A-D818-8EBC-99FCE4AB92A0}"/>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DFD93B8A-0985-3557-27BE-5E2403DB866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2C5B2EC8-7A7D-1F6E-06AE-1403F8F44E53}"/>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A3146089-7269-F937-219F-DEF0727FF67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E0A59CF-A385-71C5-179C-5DA8D2BDDC0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E9F5F51-C81D-1980-A509-08CB97D19C0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062DA1B3-ECD2-6CCB-67A3-BD4364414267}"/>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36A66A8-7A41-88D9-9DEF-FE71E83C2265}"/>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32A97365-32D0-960E-A8F3-158A29A9CBF1}"/>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15ED29B-7B66-A5D2-77E4-D0A76D993772}"/>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DA1C476C-8457-BED6-85D1-FC3C1730A32A}"/>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60264B08-2B4E-1F48-E246-8C649917B12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B288423B-0D82-5850-DACF-5E8D6AAC37AA}"/>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1DFF985-6611-67DE-6310-2A47FA5CBD0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ScanPosition005</a:t>
            </a:r>
          </a:p>
          <a:p>
            <a:pPr marL="0" indent="0">
              <a:buNone/>
            </a:pPr>
            <a:r>
              <a:rPr lang="nl-BE" sz="1600">
                <a:ea typeface="Calibri"/>
                <a:cs typeface="Calibri"/>
              </a:rPr>
              <a:t>Already registered &amp; common reflectors? 003, 004</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2ACA420C-F317-7717-1E52-C9F9454004E8}"/>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278B541F-175D-1C90-8E96-8045D15AFB94}"/>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203F2D77-AE78-7471-FF0C-6D8001530198}"/>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20700149-E02A-1F42-41F2-FE263DF287D6}"/>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ECEF44B8-E958-0B35-50C5-B8460D398139}"/>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ACEFA028-9BD4-4361-0AA1-EBB015F4AA38}"/>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8635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23935" cy="4351338"/>
          </a:xfrm>
        </p:spPr>
        <p:txBody>
          <a:bodyPr vert="horz" lIns="91440" tIns="45720" rIns="91440" bIns="45720" rtlCol="0" anchor="t">
            <a:normAutofit/>
          </a:bodyPr>
          <a:lstStyle/>
          <a:p>
            <a:pPr marL="514350" indent="-514350">
              <a:buAutoNum type="arabicPeriod"/>
            </a:pPr>
            <a:r>
              <a:rPr lang="nl-BE" dirty="0" err="1"/>
              <a:t>To</a:t>
            </a:r>
            <a:r>
              <a:rPr lang="nl-BE"/>
              <a:t> import </a:t>
            </a:r>
            <a:r>
              <a:rPr lang="nl-BE" dirty="0" err="1"/>
              <a:t>and</a:t>
            </a:r>
            <a:r>
              <a:rPr lang="nl-BE"/>
              <a:t> </a:t>
            </a:r>
            <a:r>
              <a:rPr lang="nl-BE" dirty="0" err="1"/>
              <a:t>convert</a:t>
            </a:r>
            <a:r>
              <a:rPr lang="nl-BE"/>
              <a:t> </a:t>
            </a:r>
            <a:r>
              <a:rPr lang="nl-BE" dirty="0" err="1"/>
              <a:t>the</a:t>
            </a:r>
            <a:r>
              <a:rPr lang="nl-BE"/>
              <a:t> </a:t>
            </a:r>
            <a:r>
              <a:rPr lang="nl-BE" dirty="0" err="1"/>
              <a:t>raw</a:t>
            </a:r>
            <a:r>
              <a:rPr lang="nl-BE"/>
              <a:t> data click </a:t>
            </a:r>
            <a:r>
              <a:rPr lang="nl-BE" dirty="0">
                <a:solidFill>
                  <a:schemeClr val="tx2"/>
                </a:solidFill>
              </a:rPr>
              <a:t>Help ?</a:t>
            </a:r>
            <a:r>
              <a:rPr lang="nl-BE" dirty="0"/>
              <a:t>. </a:t>
            </a:r>
            <a:endParaRPr lang="nl-NL" dirty="0"/>
          </a:p>
          <a:p>
            <a:pPr marL="514350" indent="-514350">
              <a:buAutoNum type="arabicPeriod"/>
            </a:pPr>
            <a:r>
              <a:rPr lang="nl-BE" dirty="0"/>
              <a:t>Click </a:t>
            </a:r>
            <a:r>
              <a:rPr lang="nl-BE" dirty="0">
                <a:solidFill>
                  <a:schemeClr val="tx2"/>
                </a:solidFill>
              </a:rPr>
              <a:t>Wizard ‘Download </a:t>
            </a:r>
            <a:r>
              <a:rPr lang="nl-BE" dirty="0" err="1">
                <a:solidFill>
                  <a:schemeClr val="tx2"/>
                </a:solidFill>
              </a:rPr>
              <a:t>and</a:t>
            </a:r>
            <a:r>
              <a:rPr lang="nl-BE" dirty="0">
                <a:solidFill>
                  <a:schemeClr val="tx2"/>
                </a:solidFill>
              </a:rPr>
              <a:t> </a:t>
            </a:r>
            <a:r>
              <a:rPr lang="nl-BE" dirty="0" err="1">
                <a:solidFill>
                  <a:schemeClr val="tx2"/>
                </a:solidFill>
              </a:rPr>
              <a:t>convert</a:t>
            </a:r>
            <a:r>
              <a:rPr lang="nl-BE" dirty="0">
                <a:solidFill>
                  <a:schemeClr val="tx2"/>
                </a:solidFill>
              </a:rPr>
              <a:t>’</a:t>
            </a:r>
            <a:r>
              <a:rPr lang="nl-BE" dirty="0"/>
              <a:t>.</a:t>
            </a:r>
            <a:endParaRPr lang="nl-NL"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9" name="Groep 8">
            <a:extLst>
              <a:ext uri="{FF2B5EF4-FFF2-40B4-BE49-F238E27FC236}">
                <a16:creationId xmlns:a16="http://schemas.microsoft.com/office/drawing/2014/main" id="{150923D6-E526-FCAF-DF31-8F56BD124CE5}"/>
              </a:ext>
            </a:extLst>
          </p:cNvPr>
          <p:cNvGrpSpPr/>
          <p:nvPr/>
        </p:nvGrpSpPr>
        <p:grpSpPr>
          <a:xfrm>
            <a:off x="5436779" y="1336105"/>
            <a:ext cx="6551603" cy="4033170"/>
            <a:chOff x="5641114" y="1434016"/>
            <a:chExt cx="6551603" cy="4033170"/>
          </a:xfrm>
        </p:grpSpPr>
        <p:pic>
          <p:nvPicPr>
            <p:cNvPr id="6" name="Picture 5">
              <a:extLst>
                <a:ext uri="{FF2B5EF4-FFF2-40B4-BE49-F238E27FC236}">
                  <a16:creationId xmlns:a16="http://schemas.microsoft.com/office/drawing/2014/main" id="{09BEE30B-1C30-5995-7BF3-633CCE6B9DCE}"/>
                </a:ext>
              </a:extLst>
            </p:cNvPr>
            <p:cNvPicPr>
              <a:picLocks noChangeAspect="1"/>
            </p:cNvPicPr>
            <p:nvPr/>
          </p:nvPicPr>
          <p:blipFill>
            <a:blip r:embed="rId3"/>
            <a:stretch>
              <a:fillRect/>
            </a:stretch>
          </p:blipFill>
          <p:spPr>
            <a:xfrm>
              <a:off x="5641114" y="1434016"/>
              <a:ext cx="6551603" cy="4033170"/>
            </a:xfrm>
            <a:prstGeom prst="rect">
              <a:avLst/>
            </a:prstGeom>
          </p:spPr>
        </p:pic>
        <p:sp>
          <p:nvSpPr>
            <p:cNvPr id="2" name="Pijl: links 1">
              <a:extLst>
                <a:ext uri="{FF2B5EF4-FFF2-40B4-BE49-F238E27FC236}">
                  <a16:creationId xmlns:a16="http://schemas.microsoft.com/office/drawing/2014/main" id="{EFFA512A-B4C6-834B-49D8-FC2FB1269F3A}"/>
                </a:ext>
              </a:extLst>
            </p:cNvPr>
            <p:cNvSpPr/>
            <p:nvPr/>
          </p:nvSpPr>
          <p:spPr>
            <a:xfrm>
              <a:off x="10644863" y="323429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ea typeface="Calibri"/>
                  <a:cs typeface="Calibri"/>
                </a:rPr>
                <a:t>2</a:t>
              </a:r>
              <a:endParaRPr lang="nl-NL" dirty="0"/>
            </a:p>
          </p:txBody>
        </p:sp>
        <p:sp>
          <p:nvSpPr>
            <p:cNvPr id="5" name="Pijl: links 4">
              <a:extLst>
                <a:ext uri="{FF2B5EF4-FFF2-40B4-BE49-F238E27FC236}">
                  <a16:creationId xmlns:a16="http://schemas.microsoft.com/office/drawing/2014/main" id="{F866FD55-E471-1E61-6F13-B3A8130CDC72}"/>
                </a:ext>
              </a:extLst>
            </p:cNvPr>
            <p:cNvSpPr/>
            <p:nvPr/>
          </p:nvSpPr>
          <p:spPr>
            <a:xfrm>
              <a:off x="8703678" y="155704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ea typeface="Calibri"/>
                  <a:cs typeface="Calibri"/>
                </a:rPr>
                <a:t>1</a:t>
              </a:r>
              <a:endParaRPr lang="nl-NL" dirty="0"/>
            </a:p>
          </p:txBody>
        </p:sp>
      </p:grpSp>
      <p:sp>
        <p:nvSpPr>
          <p:cNvPr id="10" name="Tijdelijke aanduiding voor voettekst 2">
            <a:extLst>
              <a:ext uri="{FF2B5EF4-FFF2-40B4-BE49-F238E27FC236}">
                <a16:creationId xmlns:a16="http://schemas.microsoft.com/office/drawing/2014/main" id="{B6989805-5FD6-CAAD-C66A-DEAB217729A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364524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2CD8247-DAFA-0D8F-9F3B-219A6E831E8F}"/>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D16465E-1F7B-BF08-B20B-57B4DB827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F00DE7A-5E76-414B-B43A-011BCB7B1536}"/>
              </a:ext>
            </a:extLst>
          </p:cNvPr>
          <p:cNvSpPr>
            <a:spLocks noGrp="1"/>
          </p:cNvSpPr>
          <p:nvPr>
            <p:ph type="sldNum" sz="quarter" idx="12"/>
          </p:nvPr>
        </p:nvSpPr>
        <p:spPr/>
        <p:txBody>
          <a:bodyPr/>
          <a:lstStyle/>
          <a:p>
            <a:fld id="{BAE070A0-3994-FF42-A8A7-1B27A662DB2A}" type="slidenum">
              <a:rPr lang="en-BE" smtClean="0"/>
              <a:t>110</a:t>
            </a:fld>
            <a:endParaRPr lang="en-BE"/>
          </a:p>
        </p:txBody>
      </p:sp>
      <p:cxnSp>
        <p:nvCxnSpPr>
          <p:cNvPr id="9" name="Straight Arrow Connector 8">
            <a:extLst>
              <a:ext uri="{FF2B5EF4-FFF2-40B4-BE49-F238E27FC236}">
                <a16:creationId xmlns:a16="http://schemas.microsoft.com/office/drawing/2014/main" id="{9615669B-1009-E09D-BB99-0EEC23B2326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E5FC17-E999-6CFC-E220-D7C2549EAD1E}"/>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0D9C851A-DBF6-B081-1AA7-E5BFFD4C54D7}"/>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DC806F66-B708-2903-CCB4-A603F8B91D35}"/>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0015D66-71AB-A4C0-659D-D83C2E0FC683}"/>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13070D50-AB4A-F958-1230-AFDC34C40F46}"/>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64065660-DD07-9C15-4170-EF92EA08B09C}"/>
              </a:ext>
            </a:extLst>
          </p:cNvPr>
          <p:cNvSpPr>
            <a:spLocks noChangeAspect="1"/>
          </p:cNvSpPr>
          <p:nvPr/>
        </p:nvSpPr>
        <p:spPr>
          <a:xfrm>
            <a:off x="11003709" y="71319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4730856C-0A24-3D54-8174-A187BB9A9DF0}"/>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BF51EC5-B9B3-AB67-5E37-B76D048A2396}"/>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9C77F57-39DD-D953-C98A-AE0D5CE817E4}"/>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3C2466E6-3505-54F5-6614-AB217C65C895}"/>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41E1DD2-905B-244F-A0F9-7CCE12814179}"/>
              </a:ext>
            </a:extLst>
          </p:cNvPr>
          <p:cNvSpPr>
            <a:spLocks noChangeAspect="1"/>
          </p:cNvSpPr>
          <p:nvPr/>
        </p:nvSpPr>
        <p:spPr>
          <a:xfrm>
            <a:off x="8028302"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85E6982-5742-EC8E-1BCB-B0436EABD8A1}"/>
              </a:ext>
            </a:extLst>
          </p:cNvPr>
          <p:cNvSpPr>
            <a:spLocks noChangeAspect="1"/>
          </p:cNvSpPr>
          <p:nvPr/>
        </p:nvSpPr>
        <p:spPr>
          <a:xfrm>
            <a:off x="8890509" y="17553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9473D76-3DD1-8C81-E633-BCD221701BB7}"/>
              </a:ext>
            </a:extLst>
          </p:cNvPr>
          <p:cNvSpPr>
            <a:spLocks noChangeAspect="1"/>
          </p:cNvSpPr>
          <p:nvPr/>
        </p:nvSpPr>
        <p:spPr>
          <a:xfrm>
            <a:off x="8867309" y="634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12D38A04-E2D1-EBE4-9EFF-62B488E9CC11}"/>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7E29F42-2781-E352-E062-9BD1FA83CDF9}"/>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1430DDC2-9B78-F987-D2A2-A0BF45C6AC09}"/>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F3CFF3B5-BBDD-D271-F13E-77BEB4738279}"/>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34FBF51-3A7A-E86D-D8F8-914E55C604D5}"/>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4B4C05CA-3935-106B-E097-1A4AEDB8BCD6}"/>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67B30B3-DBA6-D092-6EE3-1E01DAEB5A51}"/>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EE51B322-6907-21AA-3BD1-50AE7269889F}"/>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3349BEC8-7E41-9E18-B96C-788AB172E449}"/>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9995151-C22F-984E-9573-29A5AACD2111}"/>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22091051-4695-F4C3-358A-F4121D91386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26B7F4B-A09B-261B-0FF2-3E573076737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76FD102-95E9-F5C2-EF0D-5F7A86C1993B}"/>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7EBC8AEF-D1F6-E27D-30A0-D1986A63CE2B}"/>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67599C6B-3AD6-1186-806E-784AA262C9B5}"/>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F29D34E-C113-22E5-75B4-80CEF7499CB1}"/>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161AFEAB-AF57-684D-EBF5-779A179F6F1D}"/>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BAE93975-211B-5967-D9D5-63B797FAE26C}"/>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99F04819-E6A9-2F86-AE9F-7DFE7E98FAE7}"/>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960E8166-A270-FCFF-69FD-9FEFCF4FDC4C}"/>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3748AE7-6243-1F94-1284-C4F5FD85A2E4}"/>
              </a:ext>
            </a:extLst>
          </p:cNvPr>
          <p:cNvSpPr txBox="1">
            <a:spLocks/>
          </p:cNvSpPr>
          <p:nvPr/>
        </p:nvSpPr>
        <p:spPr>
          <a:xfrm>
            <a:off x="573530" y="1253331"/>
            <a:ext cx="4861564"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ScanPosition006</a:t>
            </a:r>
          </a:p>
          <a:p>
            <a:pPr marL="0" indent="0">
              <a:buNone/>
            </a:pPr>
            <a:r>
              <a:rPr lang="nl-BE" sz="1600">
                <a:ea typeface="Calibri"/>
                <a:cs typeface="Calibri"/>
              </a:rPr>
              <a:t>Already registered &amp; common reflectors? 003, 004, 005</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445BEEE4-290F-180E-E269-BD1890A9F144}"/>
              </a:ext>
            </a:extLst>
          </p:cNvPr>
          <p:cNvSpPr>
            <a:spLocks noChangeAspect="1"/>
          </p:cNvSpPr>
          <p:nvPr/>
        </p:nvSpPr>
        <p:spPr>
          <a:xfrm>
            <a:off x="8524152" y="104817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E14FF8ED-4870-4A7A-1B34-8E12925847C3}"/>
              </a:ext>
            </a:extLst>
          </p:cNvPr>
          <p:cNvSpPr>
            <a:spLocks noChangeAspect="1"/>
          </p:cNvSpPr>
          <p:nvPr/>
        </p:nvSpPr>
        <p:spPr>
          <a:xfrm>
            <a:off x="8118302" y="4165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0A92BF7A-8B25-F5F9-7688-9A82DF8AA334}"/>
              </a:ext>
            </a:extLst>
          </p:cNvPr>
          <p:cNvSpPr>
            <a:spLocks noChangeAspect="1"/>
          </p:cNvSpPr>
          <p:nvPr/>
        </p:nvSpPr>
        <p:spPr>
          <a:xfrm>
            <a:off x="8952468" y="13773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CCBFC724-D992-7559-4359-8BEC6597ECDC}"/>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BD9293D-A365-B18D-7D93-C4971077CE06}"/>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CCF4F50-0E17-3F41-92AD-E276BAE0A76B}"/>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6FABC9E-551B-355A-03BA-7101419B2B66}"/>
              </a:ext>
            </a:extLst>
          </p:cNvPr>
          <p:cNvGrpSpPr/>
          <p:nvPr/>
        </p:nvGrpSpPr>
        <p:grpSpPr>
          <a:xfrm>
            <a:off x="9126691" y="518373"/>
            <a:ext cx="733527" cy="1068345"/>
            <a:chOff x="3107133" y="3955576"/>
            <a:chExt cx="733527" cy="1068345"/>
          </a:xfrm>
        </p:grpSpPr>
        <p:pic>
          <p:nvPicPr>
            <p:cNvPr id="3" name="Picture 2">
              <a:extLst>
                <a:ext uri="{FF2B5EF4-FFF2-40B4-BE49-F238E27FC236}">
                  <a16:creationId xmlns:a16="http://schemas.microsoft.com/office/drawing/2014/main" id="{7F581A1C-396F-6C7B-AB01-5C6F20BAC47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CBB4C899-4934-5210-1184-B978C8DCEC6B}"/>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34613577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D1ED91-67EB-DDD6-2852-9BDC0D6B3DC8}"/>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D400C01E-7261-659E-FABD-1CEA0B9DD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EF6E130-5107-6D47-4E13-86B913D8751D}"/>
              </a:ext>
            </a:extLst>
          </p:cNvPr>
          <p:cNvSpPr>
            <a:spLocks noGrp="1"/>
          </p:cNvSpPr>
          <p:nvPr>
            <p:ph type="sldNum" sz="quarter" idx="12"/>
          </p:nvPr>
        </p:nvSpPr>
        <p:spPr/>
        <p:txBody>
          <a:bodyPr/>
          <a:lstStyle/>
          <a:p>
            <a:fld id="{BAE070A0-3994-FF42-A8A7-1B27A662DB2A}" type="slidenum">
              <a:rPr lang="en-BE" smtClean="0"/>
              <a:t>111</a:t>
            </a:fld>
            <a:endParaRPr lang="en-BE"/>
          </a:p>
        </p:txBody>
      </p:sp>
      <p:cxnSp>
        <p:nvCxnSpPr>
          <p:cNvPr id="9" name="Straight Arrow Connector 8">
            <a:extLst>
              <a:ext uri="{FF2B5EF4-FFF2-40B4-BE49-F238E27FC236}">
                <a16:creationId xmlns:a16="http://schemas.microsoft.com/office/drawing/2014/main" id="{36D0C467-5215-F792-A1C4-A3DAA785152E}"/>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8F640AC-97EE-B43B-E070-93716F5A2202}"/>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A0A3B8EC-6244-88F6-199A-00D9630A75FF}"/>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4DB3766-F070-8BCB-216D-713EE0F3A383}"/>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D05FC34-8801-39E0-ABB0-B05954534E93}"/>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ED066F1A-AC22-D6D2-6BE4-FE4CF8DFECD2}"/>
              </a:ext>
            </a:extLst>
          </p:cNvPr>
          <p:cNvPicPr>
            <a:picLocks noChangeAspect="1"/>
          </p:cNvPicPr>
          <p:nvPr/>
        </p:nvPicPr>
        <p:blipFill>
          <a:blip r:embed="rId4"/>
          <a:stretch>
            <a:fillRect/>
          </a:stretch>
        </p:blipFill>
        <p:spPr>
          <a:xfrm>
            <a:off x="10870091" y="337884"/>
            <a:ext cx="733527" cy="1181265"/>
          </a:xfrm>
          <a:prstGeom prst="rect">
            <a:avLst/>
          </a:prstGeom>
        </p:spPr>
      </p:pic>
      <p:sp>
        <p:nvSpPr>
          <p:cNvPr id="22" name="Flowchart: Or 21">
            <a:extLst>
              <a:ext uri="{FF2B5EF4-FFF2-40B4-BE49-F238E27FC236}">
                <a16:creationId xmlns:a16="http://schemas.microsoft.com/office/drawing/2014/main" id="{CE0597C7-7E55-4959-CC83-7EF6431296C3}"/>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2681BC83-48D5-6644-71E1-14D1B2FDD8B2}"/>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A7A647B4-33AF-DDE4-693E-46CC261A0121}"/>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8FED3A8-7F49-A0D1-1269-0E31A8B9234E}"/>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1FE7F3E4-18D8-267A-7E0D-74257BF10C9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8E7293EB-77D3-179A-0E55-33F262ACD5B5}"/>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C6D15B57-CD3E-0472-F20B-D31CD3C62661}"/>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BB973839-BDE2-C8A4-72D9-55061A42677B}"/>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E8B2E83-DD55-172B-0D4B-CA0F9F7DD84C}"/>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8CCFDB06-375F-BEED-41D2-ADA2BB998A1E}"/>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7DF940B-A1C8-092D-A416-87492884A2CC}"/>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736B1B18-1995-73DF-7A8D-0F44925803E0}"/>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80F8DC8-5423-2E5D-31B1-1C914863E56B}"/>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2CF9B9C9-CAEE-C839-C919-3ABB24C08CC4}"/>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49353C59-48C5-FC2A-8814-6300C6345D93}"/>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D1E51F5-F44E-3A87-6C69-A47C07C4C344}"/>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7889EBC9-1973-1002-9211-362F39152AD9}"/>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C98DA2C-DB14-9462-77F8-9DE26D8D47A8}"/>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E65375A2-041F-FE07-5370-346F3943D87F}"/>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9AA0E659-7B74-C7E3-AD67-D2053E0DF6B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5BB3A4CA-2971-1756-F5E3-D47A828C7C09}"/>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7C90E8BE-5D6C-0542-7D08-3926CE886D97}"/>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E783DF8F-3999-D953-5DEF-93B12E4E1ECE}"/>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383B52E-747D-3E39-8C05-4AC8172D6CC6}"/>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1586635-F372-ACBC-A9F2-759B950CD494}"/>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18BA1EB1-1DD9-71F7-A943-8541470AD228}"/>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EAF56E40-A32B-6D48-7FA0-16FCCAF9E50F}"/>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DCA16D72-EF91-D7E2-ACBC-6BA71ED90348}"/>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A7C977A7-CA2F-1566-F052-007E93DFC8D4}"/>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D33B933D-FE37-21B0-5D20-5187E385EF6B}"/>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ScanPosition007</a:t>
            </a:r>
          </a:p>
          <a:p>
            <a:pPr marL="0" indent="0">
              <a:buNone/>
            </a:pPr>
            <a:r>
              <a:rPr lang="nl-BE" sz="1600">
                <a:ea typeface="Calibri"/>
                <a:cs typeface="Calibri"/>
              </a:rPr>
              <a:t>Already registered &amp; common reflectors? 005, 006</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D36E352-46A0-EC7C-0D40-838689AAAA55}"/>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7D08230B-C71D-B831-CEA9-370A1F701377}"/>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8CC1C29F-B89A-1928-F240-40398CEDC404}"/>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86B3E13-C2B2-E606-897A-6E3AC11500B2}"/>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4A61EE0-F880-B8CC-9196-95191386E116}"/>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92324D8-8080-9445-B9F0-15C627A903FA}"/>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29877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C1A9DA-C66D-2D99-5E49-FA1E0CBFD86F}"/>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7408FEB-D3BB-2757-A11F-100F5A45E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6B4C778-6BF8-2D1D-1BD0-4E273D95B36A}"/>
              </a:ext>
            </a:extLst>
          </p:cNvPr>
          <p:cNvSpPr>
            <a:spLocks noGrp="1"/>
          </p:cNvSpPr>
          <p:nvPr>
            <p:ph type="sldNum" sz="quarter" idx="12"/>
          </p:nvPr>
        </p:nvSpPr>
        <p:spPr/>
        <p:txBody>
          <a:bodyPr/>
          <a:lstStyle/>
          <a:p>
            <a:fld id="{BAE070A0-3994-FF42-A8A7-1B27A662DB2A}" type="slidenum">
              <a:rPr lang="en-BE" smtClean="0"/>
              <a:t>112</a:t>
            </a:fld>
            <a:endParaRPr lang="en-BE"/>
          </a:p>
        </p:txBody>
      </p:sp>
      <p:cxnSp>
        <p:nvCxnSpPr>
          <p:cNvPr id="9" name="Straight Arrow Connector 8">
            <a:extLst>
              <a:ext uri="{FF2B5EF4-FFF2-40B4-BE49-F238E27FC236}">
                <a16:creationId xmlns:a16="http://schemas.microsoft.com/office/drawing/2014/main" id="{1A5A36DA-3522-38BB-1C8C-DBCAF12C077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30BA403-CB09-D8C9-3DB8-0D1A2043A83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5CA2A5BD-CBD2-DC25-8F6E-5FCC7C07062F}"/>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6F1A725-5179-FFE0-F6AB-C4B878DA7AF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FA9AC39-E069-20F0-7B30-21B2BD6E902E}"/>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2D48D689-90CE-AE5A-05E6-3A6DD9D6C3BB}"/>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B8BFFA0A-F448-50AC-16CC-9AF58B6F6AF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32F8BB9C-4C06-DB4A-8FB5-C03FEAB3BDAC}"/>
              </a:ext>
            </a:extLst>
          </p:cNvPr>
          <p:cNvSpPr>
            <a:spLocks noChangeAspect="1"/>
          </p:cNvSpPr>
          <p:nvPr/>
        </p:nvSpPr>
        <p:spPr>
          <a:xfrm>
            <a:off x="10999734"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44527B9-83B3-B2E6-55B9-4FFA1D5406C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49F1824E-CCFB-B186-E45D-1CD6B33F7B6D}"/>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88CFC552-506E-719D-8568-60C2B64A05AF}"/>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26ECC4B2-1C2E-D519-6E8B-F464BC4890B2}"/>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DC66A026-1D33-C1AB-1547-6825FC7E2434}"/>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13146054-3216-7D6C-3D71-157D6259964D}"/>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B1A68859-020E-7B09-52A5-4359FBAAC415}"/>
              </a:ext>
            </a:extLst>
          </p:cNvPr>
          <p:cNvSpPr>
            <a:spLocks noChangeAspect="1"/>
          </p:cNvSpPr>
          <p:nvPr/>
        </p:nvSpPr>
        <p:spPr>
          <a:xfrm>
            <a:off x="10797965" y="25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2FA1D964-BD39-BB3E-A916-2E738A73B224}"/>
              </a:ext>
            </a:extLst>
          </p:cNvPr>
          <p:cNvSpPr>
            <a:spLocks noChangeAspect="1"/>
          </p:cNvSpPr>
          <p:nvPr/>
        </p:nvSpPr>
        <p:spPr>
          <a:xfrm>
            <a:off x="10243885" y="5065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73121A39-030C-E6FA-8DB0-62FAC0782D8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A27DB18-B1B8-0609-A276-719CB1CFD9E5}"/>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4AC6AC8-10B4-8C13-6431-457CFAE5A085}"/>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F551138D-52A5-3AF0-4E88-C5BF800EF354}"/>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3E52A290-2D13-B76D-EF6E-FE0D6035477B}"/>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05DB0302-57F5-C905-A965-A0F0FB39887A}"/>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02ABC81-7BE0-69AD-029B-66D38AFEBC28}"/>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F9A77CFD-9C2D-BABC-70C6-FEF7C17C25F9}"/>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5DCB051-31CC-BCA5-7320-83F6F663DF84}"/>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15F2134-3BCD-22A4-A768-9037BB0F4BEA}"/>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7FB26CAB-AA38-D8FF-A8BA-29D469419C2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3F3D4E4-F345-14B9-11C5-19FAC9FB240A}"/>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5DDC9E0F-7FE5-113F-98F8-75FDD9F895E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E9491EF-8115-BFFD-4C67-0EB1C8287CF5}"/>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B89BEEE7-00FF-7DD2-AB5B-741427A312ED}"/>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CE40C40-43F2-AD71-F16C-1D8A8A163CB4}"/>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6157BF79-8630-08AA-C69E-E51B1D02BDF3}"/>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1C9AD65B-2589-CA43-3588-85FDA0514A2C}"/>
              </a:ext>
            </a:extLst>
          </p:cNvPr>
          <p:cNvSpPr>
            <a:spLocks noChangeAspect="1"/>
          </p:cNvSpPr>
          <p:nvPr/>
        </p:nvSpPr>
        <p:spPr>
          <a:xfrm>
            <a:off x="9792199" y="16562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1BE7EE87-B156-3419-17BC-B96A67B3FD20}"/>
              </a:ext>
            </a:extLst>
          </p:cNvPr>
          <p:cNvSpPr txBox="1">
            <a:spLocks/>
          </p:cNvSpPr>
          <p:nvPr/>
        </p:nvSpPr>
        <p:spPr>
          <a:xfrm>
            <a:off x="573529" y="1253331"/>
            <a:ext cx="4823497"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ScanPosition008</a:t>
            </a:r>
          </a:p>
          <a:p>
            <a:pPr marL="0" indent="0">
              <a:buNone/>
            </a:pPr>
            <a:r>
              <a:rPr lang="nl-BE" sz="1600">
                <a:ea typeface="Calibri"/>
                <a:cs typeface="Calibri"/>
              </a:rPr>
              <a:t>Already registered &amp; common reflectors? 005, 006, 007</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3D4E6E6-F836-2D01-A03E-C81D72D81BE3}"/>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BF24694D-E5BC-FC4A-6ADC-251FB71FB738}"/>
              </a:ext>
            </a:extLst>
          </p:cNvPr>
          <p:cNvSpPr>
            <a:spLocks noChangeAspect="1"/>
          </p:cNvSpPr>
          <p:nvPr/>
        </p:nvSpPr>
        <p:spPr>
          <a:xfrm>
            <a:off x="11393078"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834FCA28-A072-D737-B223-4498E7DB6219}"/>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A81434CB-1B38-D186-6AB6-47A5A5DEF192}"/>
              </a:ext>
            </a:extLst>
          </p:cNvPr>
          <p:cNvSpPr>
            <a:spLocks noChangeAspect="1"/>
          </p:cNvSpPr>
          <p:nvPr/>
        </p:nvSpPr>
        <p:spPr>
          <a:xfrm>
            <a:off x="10624072" y="13773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1402D3E-4DDA-FEDB-F1E1-78B9D90018EF}"/>
              </a:ext>
            </a:extLst>
          </p:cNvPr>
          <p:cNvSpPr>
            <a:spLocks noChangeAspect="1"/>
          </p:cNvSpPr>
          <p:nvPr/>
        </p:nvSpPr>
        <p:spPr>
          <a:xfrm>
            <a:off x="9784337" y="14601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D4C27DEC-96B0-2BB2-62D1-A254BE106A20}"/>
              </a:ext>
            </a:extLst>
          </p:cNvPr>
          <p:cNvSpPr>
            <a:spLocks noChangeAspect="1"/>
          </p:cNvSpPr>
          <p:nvPr/>
        </p:nvSpPr>
        <p:spPr>
          <a:xfrm>
            <a:off x="10063885" y="104334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6224288B-F617-D338-9132-04F4B871244A}"/>
              </a:ext>
            </a:extLst>
          </p:cNvPr>
          <p:cNvGrpSpPr/>
          <p:nvPr/>
        </p:nvGrpSpPr>
        <p:grpSpPr>
          <a:xfrm>
            <a:off x="10881848" y="446269"/>
            <a:ext cx="733527" cy="1068345"/>
            <a:chOff x="3107133" y="3955576"/>
            <a:chExt cx="733527" cy="1068345"/>
          </a:xfrm>
        </p:grpSpPr>
        <p:pic>
          <p:nvPicPr>
            <p:cNvPr id="3" name="Picture 2">
              <a:extLst>
                <a:ext uri="{FF2B5EF4-FFF2-40B4-BE49-F238E27FC236}">
                  <a16:creationId xmlns:a16="http://schemas.microsoft.com/office/drawing/2014/main" id="{86FE56BE-5EDB-B1F6-5935-C255A1373A91}"/>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BB097A6D-5803-6B3B-D6BE-1DCE3CB53EE6}"/>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6" name="Star: 5 Points 5">
            <a:extLst>
              <a:ext uri="{FF2B5EF4-FFF2-40B4-BE49-F238E27FC236}">
                <a16:creationId xmlns:a16="http://schemas.microsoft.com/office/drawing/2014/main" id="{91FF900B-CC27-F33F-8793-D6AC801468EF}"/>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7681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D364FC-493A-4DA7-3B4D-581761AFD1EC}"/>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448613C8-9E71-EEBC-A312-BE5A94249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03F650F-8566-153C-8ED5-3FE743A205F0}"/>
              </a:ext>
            </a:extLst>
          </p:cNvPr>
          <p:cNvSpPr>
            <a:spLocks noGrp="1"/>
          </p:cNvSpPr>
          <p:nvPr>
            <p:ph type="sldNum" sz="quarter" idx="12"/>
          </p:nvPr>
        </p:nvSpPr>
        <p:spPr/>
        <p:txBody>
          <a:bodyPr/>
          <a:lstStyle/>
          <a:p>
            <a:fld id="{BAE070A0-3994-FF42-A8A7-1B27A662DB2A}" type="slidenum">
              <a:rPr lang="en-BE" smtClean="0"/>
              <a:t>113</a:t>
            </a:fld>
            <a:endParaRPr lang="en-BE"/>
          </a:p>
        </p:txBody>
      </p:sp>
      <p:cxnSp>
        <p:nvCxnSpPr>
          <p:cNvPr id="9" name="Straight Arrow Connector 8">
            <a:extLst>
              <a:ext uri="{FF2B5EF4-FFF2-40B4-BE49-F238E27FC236}">
                <a16:creationId xmlns:a16="http://schemas.microsoft.com/office/drawing/2014/main" id="{DBFD24CF-952E-7CF1-A246-2108B9A7FB56}"/>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827A42-9A73-1322-103A-1394FF9FE9A5}"/>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6C35EC5-C0F7-1036-9D95-38D9D8020639}"/>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D4FDDB67-A003-41D3-BEA4-9665A28A0AA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9FC664F-67F4-CD8D-42EB-A8B3BBB65E8E}"/>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68BC729E-BC3F-806A-63A5-FDE97FE54BB7}"/>
              </a:ext>
            </a:extLst>
          </p:cNvPr>
          <p:cNvPicPr>
            <a:picLocks noChangeAspect="1"/>
          </p:cNvPicPr>
          <p:nvPr/>
        </p:nvPicPr>
        <p:blipFill>
          <a:blip r:embed="rId4"/>
          <a:stretch>
            <a:fillRect/>
          </a:stretch>
        </p:blipFill>
        <p:spPr>
          <a:xfrm>
            <a:off x="10865808" y="2058828"/>
            <a:ext cx="733527" cy="1181265"/>
          </a:xfrm>
          <a:prstGeom prst="rect">
            <a:avLst/>
          </a:prstGeom>
        </p:spPr>
      </p:pic>
      <p:sp>
        <p:nvSpPr>
          <p:cNvPr id="22" name="Flowchart: Or 21">
            <a:extLst>
              <a:ext uri="{FF2B5EF4-FFF2-40B4-BE49-F238E27FC236}">
                <a16:creationId xmlns:a16="http://schemas.microsoft.com/office/drawing/2014/main" id="{4C04C2FE-8E5A-944C-46F0-59A96E5CFA8D}"/>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901D7EC6-FC09-3A8C-E627-008D2685C4D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15FA383-DC65-B560-63CF-331E665B6612}"/>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E7C3D2ED-5B1A-8A78-61C3-2658C57544D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7D823EA-EB04-DB69-09EF-8BFBD5A8AD2C}"/>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248C3CD9-9226-B43B-1737-0073B5261A71}"/>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9E3C8D8-695A-9AF5-0DE1-12E620121792}"/>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4A6F32F-36FC-3426-5F7F-0DC0753F56A1}"/>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33667574-3A3A-2517-3D7C-DC570CF1F0AC}"/>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77DC860E-411D-DC2E-E4E8-00CE28FD2ED6}"/>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1896E1D2-2EF6-465E-0CA7-52035732396F}"/>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7266B01-0EFA-6DA6-75A3-7A2B9BE49AC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7C0D2139-1FE4-FFBA-C171-0026F2CC33EC}"/>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CFE02831-D57B-9C1A-CB7E-52CB8E917863}"/>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8F97EC29-EA47-B5A9-AFCF-DB2955145710}"/>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E0489759-2120-77D2-3DD0-4FFE6E15F0C4}"/>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6C02775A-67ED-783E-93B0-A861BD0E9719}"/>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BDE9DBE-A756-A065-1052-3CA470329653}"/>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EB5960F-2EB3-0828-E8F8-A70893D3D4F4}"/>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14B4D3F1-CC01-AAAA-1789-7C92771C1E52}"/>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1EBE16C-C2AD-3F87-EB4E-CB3FBA2F4B07}"/>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FBEB275E-2169-C09C-A4DC-BF784ACDFA1A}"/>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757C10A-E200-241C-08A7-7E152978CEBC}"/>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D34C29F3-1D8B-99E0-7958-C1E45D3C5AF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4C6C20A4-E799-B603-5568-6A4492F0F615}"/>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8B6691A-026B-665B-2B52-802EA52C575B}"/>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30EE9EB7-0A47-88AF-493E-3BD4E157187D}"/>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AE6E7DA-4F8B-4289-EA2F-6F673008CF9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7F2316AA-CAFC-48B4-0795-B2C602888AB4}"/>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9C6D2DA-AF78-5E30-B99B-F20159A5248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ScanPosition009</a:t>
            </a:r>
          </a:p>
          <a:p>
            <a:pPr marL="0" indent="0">
              <a:buNone/>
            </a:pPr>
            <a:r>
              <a:rPr lang="nl-BE" sz="1600">
                <a:ea typeface="Calibri"/>
                <a:cs typeface="Calibri"/>
              </a:rPr>
              <a:t>Already registered &amp; common reflectors? 007, 008</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BDAEA5C4-25EE-C4AD-5AE5-D39A6DD561E4}"/>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F47CB73B-DD6B-FDBB-D833-F84B42B9714A}"/>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F2CF46F6-99FA-D499-F06F-9E7FCC34ED3A}"/>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FD85B7FD-972A-4DC3-9FAA-3E0C85800D1E}"/>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C04908F-3A4D-D02E-1B7D-39ADECB3EBC2}"/>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E7727113-8920-1D60-7DD6-885FF58ECEB9}"/>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85096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AF8503-31F0-43EC-70FB-875965CFC1FA}"/>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33CF3D5-AEA4-65E1-14A8-45570A59D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78DD39D-A8E4-39D2-EAEB-AB998A91D3B5}"/>
              </a:ext>
            </a:extLst>
          </p:cNvPr>
          <p:cNvSpPr>
            <a:spLocks noGrp="1"/>
          </p:cNvSpPr>
          <p:nvPr>
            <p:ph type="sldNum" sz="quarter" idx="12"/>
          </p:nvPr>
        </p:nvSpPr>
        <p:spPr/>
        <p:txBody>
          <a:bodyPr/>
          <a:lstStyle/>
          <a:p>
            <a:fld id="{BAE070A0-3994-FF42-A8A7-1B27A662DB2A}" type="slidenum">
              <a:rPr lang="en-BE" smtClean="0"/>
              <a:t>114</a:t>
            </a:fld>
            <a:endParaRPr lang="en-BE"/>
          </a:p>
        </p:txBody>
      </p:sp>
      <p:cxnSp>
        <p:nvCxnSpPr>
          <p:cNvPr id="9" name="Straight Arrow Connector 8">
            <a:extLst>
              <a:ext uri="{FF2B5EF4-FFF2-40B4-BE49-F238E27FC236}">
                <a16:creationId xmlns:a16="http://schemas.microsoft.com/office/drawing/2014/main" id="{C97B4F08-5E14-A336-889E-E906C913A0DE}"/>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2FA5421-0513-1739-7DA5-EBF1F9754F61}"/>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5F36F75-A577-9DCA-2A4B-7B12E3210C8F}"/>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876A391C-6246-26E2-0BBE-62ADB0B1055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693404A-6305-5C1D-22A3-CD9A24BD28E2}"/>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AF850A43-D737-5608-BB06-224121D79E96}"/>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6104853E-D796-68ED-E166-8F2D375FD90D}"/>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F42BB21A-1496-A94E-ED33-0A46F1B53995}"/>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9216703-79F7-5D9E-4146-1C8C7E933F2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5E5FCD7-C718-2467-27BA-EE96ABA58DD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AC95E35B-1AC5-B443-111A-6B05E871F134}"/>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34030DE-0698-7B42-25CC-2BE279C1D822}"/>
              </a:ext>
            </a:extLst>
          </p:cNvPr>
          <p:cNvSpPr>
            <a:spLocks noChangeAspect="1"/>
          </p:cNvSpPr>
          <p:nvPr/>
        </p:nvSpPr>
        <p:spPr>
          <a:xfrm>
            <a:off x="11889728" y="104334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F5C79433-7343-358F-0B9E-A86E572E9429}"/>
              </a:ext>
            </a:extLst>
          </p:cNvPr>
          <p:cNvSpPr>
            <a:spLocks noChangeAspect="1"/>
          </p:cNvSpPr>
          <p:nvPr/>
        </p:nvSpPr>
        <p:spPr>
          <a:xfrm>
            <a:off x="11677403" y="24788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8877578-09AB-AA58-20F6-95F9992EB308}"/>
              </a:ext>
            </a:extLst>
          </p:cNvPr>
          <p:cNvSpPr>
            <a:spLocks noChangeAspect="1"/>
          </p:cNvSpPr>
          <p:nvPr/>
        </p:nvSpPr>
        <p:spPr>
          <a:xfrm>
            <a:off x="11979728" y="14601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FB68DF6B-CC8E-56FB-4F37-9C6C1B4F97F4}"/>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F2103EF1-003C-B2E4-6E47-F402A5CC0667}"/>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F387CC20-0713-2A13-AC0C-5EB124506419}"/>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E7D06C2-88EB-1F68-25BE-26FF1B8F59A7}"/>
              </a:ext>
            </a:extLst>
          </p:cNvPr>
          <p:cNvSpPr>
            <a:spLocks noChangeAspect="1"/>
          </p:cNvSpPr>
          <p:nvPr/>
        </p:nvSpPr>
        <p:spPr>
          <a:xfrm>
            <a:off x="9308473" y="239744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2D746BD6-BA11-B9E9-5808-8650D01E17AA}"/>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9E1F394F-0CEB-2A82-5D7F-2977CB8FF046}"/>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BDE5E098-BBE5-6ED2-B799-8185DE8A3BB9}"/>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EC2B0E5F-6B55-F8F9-9FE1-8BE922AC5773}"/>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C43BF48-B5E6-2705-FF14-7E93EA6D1EF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50ECFB4B-1970-1A4D-D6BD-7C594E431E37}"/>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DE7EB9B8-9F7A-9366-F3AA-50DA0CCC2A66}"/>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46524E71-56E8-BBD7-8D79-64BE3964F94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4865A9EE-8EED-87EE-A8E5-5E2AB7893D4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31939BED-E967-CD98-C1A0-3AC40B503DFD}"/>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87405F0E-DC08-9417-25AC-62A392424A4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B3858422-3A95-1AFB-6D7A-94CD99EBF112}"/>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55BFF5E-72F2-0239-31A3-511628998EE3}"/>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5FAB906E-393C-ECED-740C-C141C6C26CF4}"/>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3DE513D-76D2-368C-A82B-C18F5C2DE2C0}"/>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C219BD8E-9E93-AEFA-EE83-3B01C8A1F536}"/>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52A98C2-ECAE-7880-AA2F-ACD590407567}"/>
              </a:ext>
            </a:extLst>
          </p:cNvPr>
          <p:cNvSpPr txBox="1">
            <a:spLocks/>
          </p:cNvSpPr>
          <p:nvPr/>
        </p:nvSpPr>
        <p:spPr>
          <a:xfrm>
            <a:off x="573530" y="1253331"/>
            <a:ext cx="4816066"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ScanPosition0010</a:t>
            </a:r>
          </a:p>
          <a:p>
            <a:pPr marL="0" indent="0">
              <a:buNone/>
            </a:pPr>
            <a:r>
              <a:rPr lang="nl-BE" sz="1600">
                <a:ea typeface="Calibri"/>
                <a:cs typeface="Calibri"/>
              </a:rPr>
              <a:t>Already registered &amp; common reflectors? 007, 008, 009</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99601E03-EE68-1419-5B84-C0B2AC4D73C8}"/>
              </a:ext>
            </a:extLst>
          </p:cNvPr>
          <p:cNvSpPr>
            <a:spLocks noChangeAspect="1"/>
          </p:cNvSpPr>
          <p:nvPr/>
        </p:nvSpPr>
        <p:spPr>
          <a:xfrm>
            <a:off x="11589929" y="21288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88BFE193-2DFF-975C-F340-E86868A03042}"/>
              </a:ext>
            </a:extLst>
          </p:cNvPr>
          <p:cNvSpPr>
            <a:spLocks noChangeAspect="1"/>
          </p:cNvSpPr>
          <p:nvPr/>
        </p:nvSpPr>
        <p:spPr>
          <a:xfrm>
            <a:off x="11522526" y="618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77559B1-D900-75E7-D4C9-D4B223544A69}"/>
              </a:ext>
            </a:extLst>
          </p:cNvPr>
          <p:cNvSpPr>
            <a:spLocks noChangeAspect="1"/>
          </p:cNvSpPr>
          <p:nvPr/>
        </p:nvSpPr>
        <p:spPr>
          <a:xfrm>
            <a:off x="11301900" y="148111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68A7D48B-2A40-323D-C070-7EAFE5763A0F}"/>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1D655758-44D2-7358-98CF-26CEE82C06AA}"/>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3234E509-BC62-171E-215D-5BCC9AC5A8FC}"/>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472FA796-BCD5-527B-3910-866CF9B31C02}"/>
              </a:ext>
            </a:extLst>
          </p:cNvPr>
          <p:cNvGrpSpPr/>
          <p:nvPr/>
        </p:nvGrpSpPr>
        <p:grpSpPr>
          <a:xfrm>
            <a:off x="10877545" y="2158197"/>
            <a:ext cx="733527" cy="1068345"/>
            <a:chOff x="3107133" y="3955576"/>
            <a:chExt cx="733527" cy="1068345"/>
          </a:xfrm>
        </p:grpSpPr>
        <p:pic>
          <p:nvPicPr>
            <p:cNvPr id="3" name="Picture 2">
              <a:extLst>
                <a:ext uri="{FF2B5EF4-FFF2-40B4-BE49-F238E27FC236}">
                  <a16:creationId xmlns:a16="http://schemas.microsoft.com/office/drawing/2014/main" id="{DB2060C6-2E59-5364-0A4F-FDD71817DD9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CF4B7ED4-A435-19A4-9EA5-0B48ABD5AB2D}"/>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12504412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BE2B1FD-D14B-45A4-C446-DB840547BD36}"/>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5BAFC856-BAE3-2328-9DA8-AFFEF4BC2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5EB0287-7496-F0F9-7D1C-B8CE261FF7B8}"/>
              </a:ext>
            </a:extLst>
          </p:cNvPr>
          <p:cNvSpPr>
            <a:spLocks noGrp="1"/>
          </p:cNvSpPr>
          <p:nvPr>
            <p:ph type="sldNum" sz="quarter" idx="12"/>
          </p:nvPr>
        </p:nvSpPr>
        <p:spPr/>
        <p:txBody>
          <a:bodyPr/>
          <a:lstStyle/>
          <a:p>
            <a:fld id="{BAE070A0-3994-FF42-A8A7-1B27A662DB2A}" type="slidenum">
              <a:rPr lang="en-BE" smtClean="0"/>
              <a:t>115</a:t>
            </a:fld>
            <a:endParaRPr lang="en-BE"/>
          </a:p>
        </p:txBody>
      </p:sp>
      <p:cxnSp>
        <p:nvCxnSpPr>
          <p:cNvPr id="9" name="Straight Arrow Connector 8">
            <a:extLst>
              <a:ext uri="{FF2B5EF4-FFF2-40B4-BE49-F238E27FC236}">
                <a16:creationId xmlns:a16="http://schemas.microsoft.com/office/drawing/2014/main" id="{DF626A01-4671-2123-55EF-8FFA73F75ECA}"/>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F974F16-1D51-00C1-434E-4B07BC460721}"/>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AFFF0A2-7447-9307-137F-B71A195978CE}"/>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EA1F39C2-B035-CC8D-0253-3782B5C53960}"/>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D052C3C-341A-E509-B430-0F2864249D53}"/>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887D6E17-760A-873A-80F2-A0B0AD95B490}"/>
              </a:ext>
            </a:extLst>
          </p:cNvPr>
          <p:cNvPicPr>
            <a:picLocks noChangeAspect="1"/>
          </p:cNvPicPr>
          <p:nvPr/>
        </p:nvPicPr>
        <p:blipFill>
          <a:blip r:embed="rId4"/>
          <a:stretch>
            <a:fillRect/>
          </a:stretch>
        </p:blipFill>
        <p:spPr>
          <a:xfrm>
            <a:off x="9137894" y="2083622"/>
            <a:ext cx="733527" cy="1181265"/>
          </a:xfrm>
          <a:prstGeom prst="rect">
            <a:avLst/>
          </a:prstGeom>
        </p:spPr>
      </p:pic>
      <p:sp>
        <p:nvSpPr>
          <p:cNvPr id="22" name="Flowchart: Or 21">
            <a:extLst>
              <a:ext uri="{FF2B5EF4-FFF2-40B4-BE49-F238E27FC236}">
                <a16:creationId xmlns:a16="http://schemas.microsoft.com/office/drawing/2014/main" id="{3A01CD11-0FC4-8F64-EB06-47DDC50F2818}"/>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6330CF2-8837-C367-0E18-44B52B36CFA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90A0EA44-D31F-4A9A-6F1E-587C6CBAA6E7}"/>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89946F7-2FE2-7746-D67D-02FE8D9B8AA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47E8DC33-38EB-561E-8F5F-7A45F650C49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6572312D-2709-B942-9AED-B710E781C41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345E47B4-8D09-F858-E961-A24B5F571976}"/>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FF0A3CBB-E86E-3017-868D-05B44C492FE8}"/>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2BE24754-C1EC-C6C3-2EC1-5065A49831EC}"/>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C80535A-1606-E98F-7D1F-73FA4569703C}"/>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8DFE7481-A723-0178-6842-3AE0FFFDF684}"/>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2140A218-86EA-0CF6-BD43-047A6BEA99F3}"/>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3947AFC-89EE-853A-2382-6D112AAC15EE}"/>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DF0B5CBA-12FE-49BB-5202-769C4184E122}"/>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E86728ED-2F54-AD30-B5C0-61CFE12692D6}"/>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C1ACFD6-61CD-A620-D985-9404BEAA936E}"/>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861FBDB2-0C79-83AA-F751-2B1AF8CFC2F0}"/>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BAD1D82-F67E-26A7-68B6-58179CC59A32}"/>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3D3A70ED-65F4-C4EE-691E-79CE60758B17}"/>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18D84143-FCFD-E482-D740-EF62296A7E2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AE22636-84CC-A210-114F-E85ED2AAA9B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2C65940-ACAD-3034-CAC3-E1A2B13E42E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7B305FD-E173-8CC7-2205-E421EE129BF1}"/>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F86C646-7146-3F70-EE3F-7D9B84CADE13}"/>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4E02D8F-8051-BB6E-C7E4-931C14C07D53}"/>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BA8F0779-D76D-DF3B-51AD-4DD50797CCA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B00E4C4E-7B95-8F00-C29F-75608E7826A1}"/>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1C1886B-9F1F-F8DA-8F92-AC8A0C8B730F}"/>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380E65E-C98D-AEE1-9B36-91D7E432AD7E}"/>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7A07695D-C19E-E84F-8D65-38FAB3F5A62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ScanPosition011</a:t>
            </a:r>
          </a:p>
          <a:p>
            <a:pPr marL="0" indent="0">
              <a:buNone/>
            </a:pPr>
            <a:r>
              <a:rPr lang="nl-BE" sz="1600">
                <a:ea typeface="Calibri"/>
                <a:cs typeface="Calibri"/>
              </a:rPr>
              <a:t>Already registered &amp; common reflectors? 009, 010</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AE02A6FE-DBCE-9F5C-D779-F7AC6C248A77}"/>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68C02140-7519-146B-04E9-15D7641A8B5A}"/>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CD7126A-232E-2C99-08C8-4F17FC269544}"/>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48A4DF8-EB86-681D-B511-48724EDAD391}"/>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4CE564AF-3DCF-89A5-5EE9-30149EA38428}"/>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5E34885F-661D-796D-7C0D-A808385B2EE3}"/>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200186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B92A37-5341-9CB5-CC9B-9D4B71C72182}"/>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379E679A-A96A-90B0-C688-D75044C34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CDBD632-07A2-567C-DB16-A0E81EF08363}"/>
              </a:ext>
            </a:extLst>
          </p:cNvPr>
          <p:cNvSpPr>
            <a:spLocks noGrp="1"/>
          </p:cNvSpPr>
          <p:nvPr>
            <p:ph type="sldNum" sz="quarter" idx="12"/>
          </p:nvPr>
        </p:nvSpPr>
        <p:spPr/>
        <p:txBody>
          <a:bodyPr/>
          <a:lstStyle/>
          <a:p>
            <a:fld id="{BAE070A0-3994-FF42-A8A7-1B27A662DB2A}" type="slidenum">
              <a:rPr lang="en-BE" smtClean="0"/>
              <a:t>116</a:t>
            </a:fld>
            <a:endParaRPr lang="en-BE"/>
          </a:p>
        </p:txBody>
      </p:sp>
      <p:cxnSp>
        <p:nvCxnSpPr>
          <p:cNvPr id="9" name="Straight Arrow Connector 8">
            <a:extLst>
              <a:ext uri="{FF2B5EF4-FFF2-40B4-BE49-F238E27FC236}">
                <a16:creationId xmlns:a16="http://schemas.microsoft.com/office/drawing/2014/main" id="{33908749-6630-8EC2-73AF-D9098900D63A}"/>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E6DB1D-5DFA-F5E3-E5FF-C006780F092D}"/>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057D8577-F844-91A7-DE29-04C0EE6BBBC1}"/>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A4CCCFB3-D51C-AADE-88BB-6A1F1EDACD33}"/>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68AA700-AF99-EDEC-E6AA-A0A9888F6EF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3C914803-D0E6-D39D-7D45-468CE1ACF47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273DED0E-9189-B2B1-2FC2-A2618E0493FF}"/>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90B3FECC-FB2F-19C2-CF48-4A1C8F560470}"/>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464E686-81CA-E2D4-68FD-D1585022792B}"/>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FA5EC2D7-E537-9947-6FC1-26631F8243F4}"/>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BF3682B6-A5A0-6D2D-3D57-4E8E8089D44B}"/>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565D50D-D011-8A8E-29C5-9F55AEBFA978}"/>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5FAF7213-0BF8-955B-7BB8-F7216E35BB40}"/>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323992D0-0BAB-1960-DD4C-813971CBC97F}"/>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F24A86C-D3CD-32BB-7E57-C3959616BCDA}"/>
              </a:ext>
            </a:extLst>
          </p:cNvPr>
          <p:cNvSpPr>
            <a:spLocks noChangeAspect="1"/>
          </p:cNvSpPr>
          <p:nvPr/>
        </p:nvSpPr>
        <p:spPr>
          <a:xfrm>
            <a:off x="9828765" y="27572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4A35E61-D8F9-1FB4-4D2B-B8B805FC31E5}"/>
              </a:ext>
            </a:extLst>
          </p:cNvPr>
          <p:cNvSpPr>
            <a:spLocks noChangeAspect="1"/>
          </p:cNvSpPr>
          <p:nvPr/>
        </p:nvSpPr>
        <p:spPr>
          <a:xfrm>
            <a:off x="10484029" y="292269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B6D99FD9-94A4-9A5B-C1C6-6F105C168DE8}"/>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685AF449-2683-9D04-0FCF-6C2BEA405867}"/>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116FE580-04CC-68C9-D3F8-1660F5790033}"/>
              </a:ext>
            </a:extLst>
          </p:cNvPr>
          <p:cNvSpPr>
            <a:spLocks noChangeAspect="1"/>
          </p:cNvSpPr>
          <p:nvPr/>
        </p:nvSpPr>
        <p:spPr>
          <a:xfrm>
            <a:off x="7596481"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F5927015-13CB-D503-4393-42E04B38BFCE}"/>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6C25E7E7-E6B3-EE9B-BA9A-B38635B34BEE}"/>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4AD1171-1F8C-F872-75A0-8A51455BEE98}"/>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8EBACF32-A9F8-442C-0AFB-9ACB10E1325A}"/>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D474D52B-62C2-8F10-437A-52E47048E4B1}"/>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876055FF-6792-0EE9-5896-B79331FBDD0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A2C80C9F-9ACC-7ED5-74D7-F673B1CCF604}"/>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EE3003D-28D3-A167-DB32-40D1CFB98BE8}"/>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2D6059C4-8FC1-1FE8-3BE2-C820D5B8111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A655DADD-035A-8B3E-08B6-F88443B8265E}"/>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0813372-7BD2-07F3-7FC2-220F6F5CE3AC}"/>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D558AD4A-C27F-F168-4258-E6C44E5D4785}"/>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95AEFA7F-00C0-CE84-2946-AA2D714E13B7}"/>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E147343E-A732-98E3-B7C4-E082DF92D75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EE4B5139-73F0-9712-523E-35B0D3DEDB0E}"/>
              </a:ext>
            </a:extLst>
          </p:cNvPr>
          <p:cNvSpPr>
            <a:spLocks noChangeAspect="1"/>
          </p:cNvSpPr>
          <p:nvPr/>
        </p:nvSpPr>
        <p:spPr>
          <a:xfrm>
            <a:off x="10069313" y="315009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AA6D71A4-F435-BBAE-B2B3-A2CA77F8768A}"/>
              </a:ext>
            </a:extLst>
          </p:cNvPr>
          <p:cNvSpPr txBox="1">
            <a:spLocks/>
          </p:cNvSpPr>
          <p:nvPr/>
        </p:nvSpPr>
        <p:spPr>
          <a:xfrm>
            <a:off x="573529" y="1253331"/>
            <a:ext cx="4881285"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ScanPosition012</a:t>
            </a:r>
          </a:p>
          <a:p>
            <a:pPr marL="0" indent="0">
              <a:buNone/>
            </a:pPr>
            <a:r>
              <a:rPr lang="nl-BE" sz="1600">
                <a:ea typeface="Calibri"/>
                <a:cs typeface="Calibri"/>
              </a:rPr>
              <a:t>Already registered &amp; common reflectors? 009, 010, 011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AE4DE10B-A69E-B4D4-89AF-BC75B33A3670}"/>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D23A3418-1EF4-86CF-3FB4-B38BA4B98FAD}"/>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22C584BB-26CA-CFB8-C8A2-597C60CBD2AC}"/>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932E6D98-6B74-8C5D-6FD3-5CD5D9C099A8}"/>
              </a:ext>
            </a:extLst>
          </p:cNvPr>
          <p:cNvSpPr>
            <a:spLocks noChangeAspect="1"/>
          </p:cNvSpPr>
          <p:nvPr/>
        </p:nvSpPr>
        <p:spPr>
          <a:xfrm>
            <a:off x="10778723" y="185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6880F9BE-85B9-7EE7-5EB4-03001A9506DC}"/>
              </a:ext>
            </a:extLst>
          </p:cNvPr>
          <p:cNvSpPr>
            <a:spLocks noChangeAspect="1"/>
          </p:cNvSpPr>
          <p:nvPr/>
        </p:nvSpPr>
        <p:spPr>
          <a:xfrm>
            <a:off x="9738765" y="194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DBA0E03-4FB1-8361-2623-17CF7DBAD7FB}"/>
              </a:ext>
            </a:extLst>
          </p:cNvPr>
          <p:cNvSpPr>
            <a:spLocks noChangeAspect="1"/>
          </p:cNvSpPr>
          <p:nvPr/>
        </p:nvSpPr>
        <p:spPr>
          <a:xfrm>
            <a:off x="10304029" y="212886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53DA4FF-645F-5338-091D-31A654D54B5E}"/>
              </a:ext>
            </a:extLst>
          </p:cNvPr>
          <p:cNvGrpSpPr/>
          <p:nvPr/>
        </p:nvGrpSpPr>
        <p:grpSpPr>
          <a:xfrm>
            <a:off x="9137893" y="2220719"/>
            <a:ext cx="733527" cy="1068345"/>
            <a:chOff x="3107133" y="3955576"/>
            <a:chExt cx="733527" cy="1068345"/>
          </a:xfrm>
        </p:grpSpPr>
        <p:pic>
          <p:nvPicPr>
            <p:cNvPr id="3" name="Picture 2">
              <a:extLst>
                <a:ext uri="{FF2B5EF4-FFF2-40B4-BE49-F238E27FC236}">
                  <a16:creationId xmlns:a16="http://schemas.microsoft.com/office/drawing/2014/main" id="{C96F524C-77CB-B13E-97F5-E678B34DFDF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8B0E5044-F2D6-5A33-9EC4-2B9DBF116AD6}"/>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812138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033301-4419-0BE4-D874-4381D30E88D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DE9CA8C-ED74-FC8C-B0B7-528796379B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4C52627-1899-36DD-C76F-8B2951AFA7CA}"/>
              </a:ext>
            </a:extLst>
          </p:cNvPr>
          <p:cNvSpPr>
            <a:spLocks noGrp="1"/>
          </p:cNvSpPr>
          <p:nvPr>
            <p:ph type="sldNum" sz="quarter" idx="12"/>
          </p:nvPr>
        </p:nvSpPr>
        <p:spPr/>
        <p:txBody>
          <a:bodyPr/>
          <a:lstStyle/>
          <a:p>
            <a:fld id="{BAE070A0-3994-FF42-A8A7-1B27A662DB2A}" type="slidenum">
              <a:rPr lang="en-BE" smtClean="0"/>
              <a:t>117</a:t>
            </a:fld>
            <a:endParaRPr lang="en-BE"/>
          </a:p>
        </p:txBody>
      </p:sp>
      <p:cxnSp>
        <p:nvCxnSpPr>
          <p:cNvPr id="9" name="Straight Arrow Connector 8">
            <a:extLst>
              <a:ext uri="{FF2B5EF4-FFF2-40B4-BE49-F238E27FC236}">
                <a16:creationId xmlns:a16="http://schemas.microsoft.com/office/drawing/2014/main" id="{A4ABA3E1-7BDC-850C-A4A2-27425C11F09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A1E01D1-D3CC-7B09-18D9-C3FA32A28EB5}"/>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432FF0A-CD5D-3CCF-4CF7-13E6D733E14C}"/>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650F323A-02C3-7E08-8154-9F0EABDF08FD}"/>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77BC41B-E971-B612-B631-8F21A15D8C6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75002F6A-351E-5361-C6F7-8B0BDDE3A33F}"/>
              </a:ext>
            </a:extLst>
          </p:cNvPr>
          <p:cNvPicPr>
            <a:picLocks noChangeAspect="1"/>
          </p:cNvPicPr>
          <p:nvPr/>
        </p:nvPicPr>
        <p:blipFill>
          <a:blip r:embed="rId4"/>
          <a:stretch>
            <a:fillRect/>
          </a:stretch>
        </p:blipFill>
        <p:spPr>
          <a:xfrm>
            <a:off x="7439882" y="2029971"/>
            <a:ext cx="733527" cy="1181265"/>
          </a:xfrm>
          <a:prstGeom prst="rect">
            <a:avLst/>
          </a:prstGeom>
        </p:spPr>
      </p:pic>
      <p:sp>
        <p:nvSpPr>
          <p:cNvPr id="22" name="Flowchart: Or 21">
            <a:extLst>
              <a:ext uri="{FF2B5EF4-FFF2-40B4-BE49-F238E27FC236}">
                <a16:creationId xmlns:a16="http://schemas.microsoft.com/office/drawing/2014/main" id="{E0065AD4-406B-AF39-29C3-498644C21B70}"/>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A4B189AF-BDF4-16F6-300D-C3B25BE5E5B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B3EE38C-E749-9457-AECE-333F28350DEC}"/>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01F6FA8-AEBC-46E7-788E-993D62FC2A01}"/>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8D6DD2E5-9CE5-C848-5960-73EFD17D3EC0}"/>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BD36D1C-0151-8E2D-3977-147AD0D46174}"/>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D7E6DB9C-5444-4A99-4BC0-AF3362FC85CE}"/>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999667CE-006A-C6C6-1E0E-82EDFA868F36}"/>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DB645C6-74CB-5FB6-C8A9-A79D4A29E6C1}"/>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182867F-DFC5-59CC-34CD-B6A475EEE345}"/>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84C0A5E2-6A02-69C2-006D-F22D4BAA9F74}"/>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D797D3D-4E5F-B178-E34C-87CE32C0CFD7}"/>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DCBC3299-24A1-2AF2-79B7-E3874193E8AE}"/>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A49E2CB-08D9-83BA-6F7A-A58DB2126E14}"/>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39EF287C-E75E-8A4A-0CC1-C5AC7F5356B4}"/>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94E36FE-7686-803F-BCCA-BC6764ED49CE}"/>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D817F137-2DE8-0B3A-DFDF-6B031120D771}"/>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D88346DB-96AD-9B0A-0A88-540BE93B2616}"/>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A5FF6665-7169-C114-9390-F053ACF44C1F}"/>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F2CFBD6-010E-0637-8FBC-E3043089E71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9D09EB4D-F834-217D-98D9-000911533937}"/>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FEE212E2-C457-A849-2E4F-CA7753B94181}"/>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CC186841-B75F-8C96-9570-DC7899DECD60}"/>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9BEC63B-BE04-66FE-E9E6-C40E86EEB150}"/>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098C23D3-DBD1-E4F1-1D54-A6DED5D5BFEA}"/>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2B281919-E952-8DDA-BA6F-440CFF1409FC}"/>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5ABCA197-80C0-8E6B-3FFA-138B85E0BDB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D44A27C2-FBD9-22A5-A6E0-1C8F3057C71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89FF48FA-6EA4-2524-F44E-70E922079109}"/>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A6E98EA7-836E-3CA1-3C39-A8305D940B46}"/>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ScanPosition013</a:t>
            </a:r>
          </a:p>
          <a:p>
            <a:pPr marL="0" indent="0">
              <a:buNone/>
            </a:pPr>
            <a:r>
              <a:rPr lang="nl-BE" sz="1600">
                <a:ea typeface="Calibri"/>
                <a:cs typeface="Calibri"/>
              </a:rPr>
              <a:t>Already registered &amp; common reflectors? 011, 012</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2497F7CF-225C-B3FF-D06C-BF6495C7F1DB}"/>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A64DD68-D4E4-ADC6-3771-1C42BA7D7C72}"/>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5A073EB-B07B-BEC7-944A-6FD6B7D8C293}"/>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CFAA7FA-8404-6294-1898-119E4C91A9BD}"/>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013468C-4F7A-FBC5-EE1A-271519FA59B6}"/>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25C3320D-2A8E-4391-017A-92434DA662B4}"/>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775062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2881CD-7308-B688-2169-F0EBB3555908}"/>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854A81E-C4B8-6FDD-E473-5C1226478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B4BCB62-CC77-4016-DBA7-A81C85D0DD66}"/>
              </a:ext>
            </a:extLst>
          </p:cNvPr>
          <p:cNvSpPr>
            <a:spLocks noGrp="1"/>
          </p:cNvSpPr>
          <p:nvPr>
            <p:ph type="sldNum" sz="quarter" idx="12"/>
          </p:nvPr>
        </p:nvSpPr>
        <p:spPr/>
        <p:txBody>
          <a:bodyPr/>
          <a:lstStyle/>
          <a:p>
            <a:fld id="{BAE070A0-3994-FF42-A8A7-1B27A662DB2A}" type="slidenum">
              <a:rPr lang="en-BE" smtClean="0"/>
              <a:t>118</a:t>
            </a:fld>
            <a:endParaRPr lang="en-BE"/>
          </a:p>
        </p:txBody>
      </p:sp>
      <p:cxnSp>
        <p:nvCxnSpPr>
          <p:cNvPr id="9" name="Straight Arrow Connector 8">
            <a:extLst>
              <a:ext uri="{FF2B5EF4-FFF2-40B4-BE49-F238E27FC236}">
                <a16:creationId xmlns:a16="http://schemas.microsoft.com/office/drawing/2014/main" id="{7EC44509-713C-B9AF-EC50-FA808237F34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14E90C-E8B8-AD57-0D18-9CB9D1698CDA}"/>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59B4F53F-18E7-A506-6898-8ADA8487F075}"/>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33F1E5F4-4EF2-F7B7-8152-E51CF21D9F75}"/>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B798AC9-27E2-0000-82E2-CA607451CA2A}"/>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D63B4844-028A-979A-9469-7E2B05763856}"/>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1B10FE1-2766-B24A-7DA0-EAD9E060F95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78F522F0-2A1E-B227-02A4-64A94BC5F0FC}"/>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0868AB07-D6FA-EEFC-43F5-BF945172663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572AA3A-7674-1AC1-4CBB-79C428475ED6}"/>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D772C436-D6AD-D8C4-8C36-3505DF8A0259}"/>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3109A04-A621-C277-3AF5-40A861FF99AE}"/>
              </a:ext>
            </a:extLst>
          </p:cNvPr>
          <p:cNvSpPr>
            <a:spLocks noChangeAspect="1"/>
          </p:cNvSpPr>
          <p:nvPr/>
        </p:nvSpPr>
        <p:spPr>
          <a:xfrm>
            <a:off x="8885341" y="2847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48F7C26A-89F3-4CE5-EC57-52392913DDDA}"/>
              </a:ext>
            </a:extLst>
          </p:cNvPr>
          <p:cNvSpPr>
            <a:spLocks noChangeAspect="1"/>
          </p:cNvSpPr>
          <p:nvPr/>
        </p:nvSpPr>
        <p:spPr>
          <a:xfrm>
            <a:off x="8196121" y="313963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8D90111-F4C1-0656-ABEB-EB9350295529}"/>
              </a:ext>
            </a:extLst>
          </p:cNvPr>
          <p:cNvSpPr>
            <a:spLocks noChangeAspect="1"/>
          </p:cNvSpPr>
          <p:nvPr/>
        </p:nvSpPr>
        <p:spPr>
          <a:xfrm>
            <a:off x="8548089" y="214699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4995F3F2-0165-DD1D-7D51-43EC28DC060D}"/>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EB59F94C-D217-B4D1-0A65-04D88FACB7CD}"/>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90005E43-2412-3F4B-9A07-D2D9487345ED}"/>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A7EE5AA1-814E-C254-8165-9CF35FD209B4}"/>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DE9E7025-4696-C020-8165-9D3D811E92F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E57BA01-D395-1EA2-9D25-AFBFFC368EDB}"/>
              </a:ext>
            </a:extLst>
          </p:cNvPr>
          <p:cNvSpPr>
            <a:spLocks noChangeAspect="1"/>
          </p:cNvSpPr>
          <p:nvPr/>
        </p:nvSpPr>
        <p:spPr>
          <a:xfrm>
            <a:off x="5894855" y="2433231"/>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1F0149B-4446-9A0E-5A6C-4C51D0419118}"/>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631543E1-0431-BDDA-EC1F-5D1E55B4D79D}"/>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62DE43F9-1561-7B4B-7149-B89B0B1B3512}"/>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AEF5AB2D-CB81-0DAA-2022-62C5CD8D7BFA}"/>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92DDE2EF-2DD5-97DB-F4E5-DE81E79BEF28}"/>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E9F25BC4-C6F0-34A6-FCCA-8F93F1C8F750}"/>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B3A1546-76A7-3E58-9EFB-AC1EE7461E4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963C9E32-2878-5E2C-3BA9-FB17D609A38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8759B6C7-1169-5CCD-EB82-D0A2730FB860}"/>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15F1CFA9-439E-3594-B8C0-17B7235A3253}"/>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7A51A987-C3E8-B2A8-4148-170358F61878}"/>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117B0380-EB20-B6A6-DB14-EEEA7EE63043}"/>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BCAF1E71-449B-80E8-4DF6-37D34DFE3B2B}"/>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EA89EAA6-4A00-A04E-31B3-DBC1464EB6D7}"/>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6B5CA440-BBAB-063F-681D-6C4507245E97}"/>
              </a:ext>
            </a:extLst>
          </p:cNvPr>
          <p:cNvSpPr txBox="1">
            <a:spLocks/>
          </p:cNvSpPr>
          <p:nvPr/>
        </p:nvSpPr>
        <p:spPr>
          <a:xfrm>
            <a:off x="573529" y="1253331"/>
            <a:ext cx="480238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ScanPosition014</a:t>
            </a:r>
          </a:p>
          <a:p>
            <a:pPr marL="0" indent="0">
              <a:buNone/>
            </a:pPr>
            <a:r>
              <a:rPr lang="nl-BE" sz="1600">
                <a:ea typeface="Calibri"/>
                <a:cs typeface="Calibri"/>
              </a:rPr>
              <a:t>Already registered &amp; common reflectors? 011, 012, 013</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0D73E32-4287-290E-F48F-130FEDF2CABB}"/>
              </a:ext>
            </a:extLst>
          </p:cNvPr>
          <p:cNvSpPr>
            <a:spLocks noChangeAspect="1"/>
          </p:cNvSpPr>
          <p:nvPr/>
        </p:nvSpPr>
        <p:spPr>
          <a:xfrm>
            <a:off x="7939628" y="184499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D2F6CA01-E335-3C0E-E156-F9967A528A7B}"/>
              </a:ext>
            </a:extLst>
          </p:cNvPr>
          <p:cNvSpPr>
            <a:spLocks noChangeAspect="1"/>
          </p:cNvSpPr>
          <p:nvPr/>
        </p:nvSpPr>
        <p:spPr>
          <a:xfrm>
            <a:off x="8196121" y="250523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1AFF753-33D6-FB5E-1853-F633F15EE23C}"/>
              </a:ext>
            </a:extLst>
          </p:cNvPr>
          <p:cNvSpPr>
            <a:spLocks noChangeAspect="1"/>
          </p:cNvSpPr>
          <p:nvPr/>
        </p:nvSpPr>
        <p:spPr>
          <a:xfrm>
            <a:off x="8992788" y="1921744"/>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3572F983-2F8D-9E0D-9469-E2418823B38E}"/>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CB003E51-9180-6DD1-6250-3E9AFFE70C7C}"/>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58242452-D67B-D5EA-B14F-8D109A531BBA}"/>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174E452-C818-CB82-FC98-A8FEFAC2E776}"/>
              </a:ext>
            </a:extLst>
          </p:cNvPr>
          <p:cNvGrpSpPr/>
          <p:nvPr/>
        </p:nvGrpSpPr>
        <p:grpSpPr>
          <a:xfrm>
            <a:off x="7438273" y="2153622"/>
            <a:ext cx="733527" cy="1068345"/>
            <a:chOff x="3107133" y="3955576"/>
            <a:chExt cx="733527" cy="1068345"/>
          </a:xfrm>
        </p:grpSpPr>
        <p:pic>
          <p:nvPicPr>
            <p:cNvPr id="3" name="Picture 2">
              <a:extLst>
                <a:ext uri="{FF2B5EF4-FFF2-40B4-BE49-F238E27FC236}">
                  <a16:creationId xmlns:a16="http://schemas.microsoft.com/office/drawing/2014/main" id="{C067087D-AB15-C0CD-58A7-C93F5A76B3E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E8D56F55-84F5-CD26-A11F-5D986D1ED085}"/>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7603479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2AC05AB-1D3C-34C8-45F5-A3FAAB38BB3E}"/>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BB093CF-9E00-184B-5BE9-DC0B6D386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3404F98-FD28-666C-51E8-67C49D2D46B5}"/>
              </a:ext>
            </a:extLst>
          </p:cNvPr>
          <p:cNvSpPr>
            <a:spLocks noGrp="1"/>
          </p:cNvSpPr>
          <p:nvPr>
            <p:ph type="sldNum" sz="quarter" idx="12"/>
          </p:nvPr>
        </p:nvSpPr>
        <p:spPr/>
        <p:txBody>
          <a:bodyPr/>
          <a:lstStyle/>
          <a:p>
            <a:fld id="{BAE070A0-3994-FF42-A8A7-1B27A662DB2A}" type="slidenum">
              <a:rPr lang="en-BE" smtClean="0"/>
              <a:t>119</a:t>
            </a:fld>
            <a:endParaRPr lang="en-BE"/>
          </a:p>
        </p:txBody>
      </p:sp>
      <p:cxnSp>
        <p:nvCxnSpPr>
          <p:cNvPr id="9" name="Straight Arrow Connector 8">
            <a:extLst>
              <a:ext uri="{FF2B5EF4-FFF2-40B4-BE49-F238E27FC236}">
                <a16:creationId xmlns:a16="http://schemas.microsoft.com/office/drawing/2014/main" id="{E5886B99-B104-1147-4895-576FCD1391D2}"/>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735978-1A36-494A-615C-CC4A719F05D8}"/>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A0839BF8-1705-B228-28BE-486895FC7D1E}"/>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974DF652-C8B9-5068-8EDB-C4C2AA5AB62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07DBB04-106B-8053-DB4D-2125B71B56F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EAB0CD42-C4EF-5B58-A603-28F146123474}"/>
              </a:ext>
            </a:extLst>
          </p:cNvPr>
          <p:cNvPicPr>
            <a:picLocks noChangeAspect="1"/>
          </p:cNvPicPr>
          <p:nvPr/>
        </p:nvPicPr>
        <p:blipFill>
          <a:blip r:embed="rId4"/>
          <a:stretch>
            <a:fillRect/>
          </a:stretch>
        </p:blipFill>
        <p:spPr>
          <a:xfrm>
            <a:off x="5762965" y="2068950"/>
            <a:ext cx="733527" cy="1181265"/>
          </a:xfrm>
          <a:prstGeom prst="rect">
            <a:avLst/>
          </a:prstGeom>
        </p:spPr>
      </p:pic>
      <p:sp>
        <p:nvSpPr>
          <p:cNvPr id="22" name="Flowchart: Or 21">
            <a:extLst>
              <a:ext uri="{FF2B5EF4-FFF2-40B4-BE49-F238E27FC236}">
                <a16:creationId xmlns:a16="http://schemas.microsoft.com/office/drawing/2014/main" id="{BDE972AD-DEED-A0F7-2E74-9A3C502A25DD}"/>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2214C8EE-E84E-1B53-9892-72CCE36B4E15}"/>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A5CA99C-86CF-70A1-FB88-7A6244026712}"/>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E9F94F0-1040-B3B5-07A2-AFEE192FE371}"/>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6456D67-B039-E6E2-B002-8F6741F1B02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6E39D0D5-7637-31F7-5E2C-6F0AA3A2CD54}"/>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449549A5-A172-54CF-6ED1-9C531DFE6C28}"/>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C9549B2B-8A6C-DD7F-AB3F-CDDBF1627CA7}"/>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67C7FA0-D6C6-8786-F9A4-264447FB9312}"/>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B37B4CA8-440A-8AA3-1872-7481371EBAE0}"/>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08282823-B0F8-7D8C-C7BD-3CBFB78EDD69}"/>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C991AADB-D501-20C4-57CC-8B627EC341BF}"/>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80C4926-9D8C-0F5B-C483-BF1DD05670D3}"/>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46F2911A-7AEA-4445-F071-8A28B7A478C3}"/>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306E9C58-6C08-4DC5-BD44-42F585F4C37A}"/>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183F2F1-D552-85B8-18D4-4094E67F5439}"/>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98E5EFF0-1D40-8F7D-2AE8-326967AD309F}"/>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D2E83E6-FF10-0B39-FA1C-084EE62909B3}"/>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890957DF-A60A-B6C3-00C2-CBD6EE03F4B8}"/>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6D7B52AF-D538-869F-AC6E-36F47A45A6D1}"/>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CDE4CB4A-0E5F-E24B-477B-AC15D93247D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0957483F-D0D0-E796-95BD-48A92AB34E7C}"/>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0EBD3028-8E87-D176-9545-B5AFB28CB16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E397F8D1-4E5B-457F-3A37-D132610AC30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BA3ADDD-8AB6-C0A1-730B-AE6AEE0DAE46}"/>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CAC6B855-9EB3-9CFC-8989-83B060F979C1}"/>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DEFE0A3E-F934-D2A8-A632-DF6904F00A17}"/>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3C7250F0-93A2-2CC6-3A04-6745C60A7A93}"/>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DD7E92C1-4DF6-1171-8CF4-88E92136CD37}"/>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BD9D25EF-138C-B25E-219C-B5191BD56A07}"/>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ScanPosition015</a:t>
            </a:r>
          </a:p>
          <a:p>
            <a:pPr marL="0" indent="0">
              <a:buNone/>
            </a:pPr>
            <a:r>
              <a:rPr lang="nl-BE" sz="1600">
                <a:ea typeface="Calibri"/>
                <a:cs typeface="Calibri"/>
              </a:rPr>
              <a:t>Already registered &amp; common reflectors? 013, 014</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7EFF66D-18A1-0357-12C8-BD911BCB660E}"/>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5671336E-9D75-7D51-00D8-640642399D4E}"/>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819F7AB-60F8-6225-0075-79169904E3D4}"/>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ECAF9AAF-C4D8-D6BC-2AAB-41C611D51D42}"/>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B47397AA-610A-C77B-E8AB-ACDAAF4D66A1}"/>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EE8CC609-07CA-2737-0F97-F5C03C90F1EA}"/>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2621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17156" cy="4351338"/>
          </a:xfrm>
        </p:spPr>
        <p:txBody>
          <a:bodyPr vert="horz" lIns="91440" tIns="45720" rIns="91440" bIns="45720" rtlCol="0" anchor="t">
            <a:normAutofit/>
          </a:bodyPr>
          <a:lstStyle/>
          <a:p>
            <a:pPr marL="514350" indent="-514350">
              <a:buAutoNum type="arabicPeriod"/>
            </a:pPr>
            <a:r>
              <a:rPr lang="nl-BE" dirty="0"/>
              <a:t>Select </a:t>
            </a:r>
            <a:r>
              <a:rPr lang="nl-BE" err="1"/>
              <a:t>the</a:t>
            </a:r>
            <a:r>
              <a:rPr lang="nl-BE" dirty="0"/>
              <a:t> </a:t>
            </a:r>
            <a:r>
              <a:rPr lang="nl-BE" err="1"/>
              <a:t>raw</a:t>
            </a:r>
            <a:r>
              <a:rPr lang="nl-BE" dirty="0"/>
              <a:t> data (*.</a:t>
            </a:r>
            <a:r>
              <a:rPr lang="nl-BE" err="1"/>
              <a:t>riproject</a:t>
            </a:r>
            <a:r>
              <a:rPr lang="nl-BE" dirty="0"/>
              <a:t> folder) </a:t>
            </a:r>
            <a:r>
              <a:rPr lang="nl-BE" err="1"/>
              <a:t>that</a:t>
            </a:r>
            <a:r>
              <a:rPr lang="nl-BE" dirty="0"/>
              <a:t> </a:t>
            </a:r>
            <a:r>
              <a:rPr lang="nl-BE" err="1"/>
              <a:t>you</a:t>
            </a:r>
            <a:r>
              <a:rPr lang="nl-BE" dirty="0"/>
              <a:t> want </a:t>
            </a:r>
            <a:r>
              <a:rPr lang="nl-BE" err="1"/>
              <a:t>to</a:t>
            </a:r>
            <a:r>
              <a:rPr lang="nl-BE" dirty="0"/>
              <a:t> </a:t>
            </a:r>
            <a:r>
              <a:rPr lang="nl-BE" err="1"/>
              <a:t>process</a:t>
            </a:r>
            <a:r>
              <a:rPr lang="nl-BE" dirty="0"/>
              <a:t>.</a:t>
            </a:r>
            <a:endParaRPr lang="nl-BE" dirty="0" err="1">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Select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12</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12" name="Groep 11">
            <a:extLst>
              <a:ext uri="{FF2B5EF4-FFF2-40B4-BE49-F238E27FC236}">
                <a16:creationId xmlns:a16="http://schemas.microsoft.com/office/drawing/2014/main" id="{74DB27A5-1B1F-D83E-52D8-B4D44A07B01C}"/>
              </a:ext>
            </a:extLst>
          </p:cNvPr>
          <p:cNvGrpSpPr/>
          <p:nvPr/>
        </p:nvGrpSpPr>
        <p:grpSpPr>
          <a:xfrm>
            <a:off x="5448399" y="1340557"/>
            <a:ext cx="6745952" cy="4581408"/>
            <a:chOff x="4898066" y="1345260"/>
            <a:chExt cx="6745952" cy="4581408"/>
          </a:xfrm>
        </p:grpSpPr>
        <p:pic>
          <p:nvPicPr>
            <p:cNvPr id="2" name="Afbeelding 1" descr="Afbeelding met tekst, scherm, schermopname, software&#10;&#10;Automatisch gegenereerde beschrijving">
              <a:extLst>
                <a:ext uri="{FF2B5EF4-FFF2-40B4-BE49-F238E27FC236}">
                  <a16:creationId xmlns:a16="http://schemas.microsoft.com/office/drawing/2014/main" id="{4A9959E6-D6CE-A9AB-3465-6152A5ECE213}"/>
                </a:ext>
              </a:extLst>
            </p:cNvPr>
            <p:cNvPicPr>
              <a:picLocks noChangeAspect="1"/>
            </p:cNvPicPr>
            <p:nvPr/>
          </p:nvPicPr>
          <p:blipFill>
            <a:blip r:embed="rId3"/>
            <a:stretch>
              <a:fillRect/>
            </a:stretch>
          </p:blipFill>
          <p:spPr>
            <a:xfrm>
              <a:off x="4898066" y="1345260"/>
              <a:ext cx="5998906" cy="4581408"/>
            </a:xfrm>
            <a:prstGeom prst="rect">
              <a:avLst/>
            </a:prstGeom>
          </p:spPr>
        </p:pic>
        <p:sp>
          <p:nvSpPr>
            <p:cNvPr id="9" name="Pijl: links 8">
              <a:extLst>
                <a:ext uri="{FF2B5EF4-FFF2-40B4-BE49-F238E27FC236}">
                  <a16:creationId xmlns:a16="http://schemas.microsoft.com/office/drawing/2014/main" id="{7B2ABB62-16FA-00CF-BF95-B93E96B27910}"/>
                </a:ext>
              </a:extLst>
            </p:cNvPr>
            <p:cNvSpPr/>
            <p:nvPr/>
          </p:nvSpPr>
          <p:spPr>
            <a:xfrm>
              <a:off x="10444574" y="226483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11" name="Pijl: links 10">
              <a:extLst>
                <a:ext uri="{FF2B5EF4-FFF2-40B4-BE49-F238E27FC236}">
                  <a16:creationId xmlns:a16="http://schemas.microsoft.com/office/drawing/2014/main" id="{41BA4DCD-3F4C-DF41-B2B3-3573D6340969}"/>
                </a:ext>
              </a:extLst>
            </p:cNvPr>
            <p:cNvSpPr/>
            <p:nvPr/>
          </p:nvSpPr>
          <p:spPr>
            <a:xfrm rot="-1800000">
              <a:off x="9978908" y="511057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grpSp>
      <p:sp>
        <p:nvSpPr>
          <p:cNvPr id="5" name="Tijdelijke aanduiding voor voettekst 2">
            <a:extLst>
              <a:ext uri="{FF2B5EF4-FFF2-40B4-BE49-F238E27FC236}">
                <a16:creationId xmlns:a16="http://schemas.microsoft.com/office/drawing/2014/main" id="{96720557-2F73-2C48-2504-ADE8ABEEA80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4886825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553765E-8A42-D59D-1459-9671A50AA512}"/>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97B15D9A-C78F-EA61-A380-4E2D1E9721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381E486-8516-0FB1-1799-9EEEA625EF12}"/>
              </a:ext>
            </a:extLst>
          </p:cNvPr>
          <p:cNvSpPr>
            <a:spLocks noGrp="1"/>
          </p:cNvSpPr>
          <p:nvPr>
            <p:ph type="sldNum" sz="quarter" idx="12"/>
          </p:nvPr>
        </p:nvSpPr>
        <p:spPr/>
        <p:txBody>
          <a:bodyPr/>
          <a:lstStyle/>
          <a:p>
            <a:fld id="{BAE070A0-3994-FF42-A8A7-1B27A662DB2A}" type="slidenum">
              <a:rPr lang="en-BE" smtClean="0"/>
              <a:t>120</a:t>
            </a:fld>
            <a:endParaRPr lang="en-BE"/>
          </a:p>
        </p:txBody>
      </p:sp>
      <p:cxnSp>
        <p:nvCxnSpPr>
          <p:cNvPr id="9" name="Straight Arrow Connector 8">
            <a:extLst>
              <a:ext uri="{FF2B5EF4-FFF2-40B4-BE49-F238E27FC236}">
                <a16:creationId xmlns:a16="http://schemas.microsoft.com/office/drawing/2014/main" id="{4F17E488-3C3F-D6DE-4964-A05B1AF6CF1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B50CF3-228C-EE3E-8FFF-F4FE5AD8F10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FED127A1-9187-50ED-1CA0-26E8DE9A6F82}"/>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CABF5046-49E1-7136-5FA8-22AD2EE0A07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BCB1D73-7640-B1C1-D872-61C05E55316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6B136BAE-56BB-8870-1887-BB9C407F0E3B}"/>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501C7668-DE00-107B-18E1-448AE9E1C443}"/>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D4FE261E-EC32-D604-2D25-0932C7F35159}"/>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DD8F906-7454-3C7B-8F3D-4C240DB1AA3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64E9FFC9-62D9-C7A4-9B4B-ADC1FD2266E3}"/>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C3D4B2F3-F3EB-C3D0-2BAC-D27CD2D6FA9E}"/>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B0915345-9257-90B6-053D-7420AC923C79}"/>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79F567E1-150F-0491-ED35-486C8084B37E}"/>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4223BB6-1206-9800-F8B7-070EA0AF5F3B}"/>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A3E68B34-7D34-C573-DD73-05173BCC3B60}"/>
              </a:ext>
            </a:extLst>
          </p:cNvPr>
          <p:cNvSpPr>
            <a:spLocks noChangeAspect="1"/>
          </p:cNvSpPr>
          <p:nvPr/>
        </p:nvSpPr>
        <p:spPr>
          <a:xfrm>
            <a:off x="7100676" y="313963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385A4B06-E998-6A31-5F3B-94041CC146A9}"/>
              </a:ext>
            </a:extLst>
          </p:cNvPr>
          <p:cNvSpPr>
            <a:spLocks noChangeAspect="1"/>
          </p:cNvSpPr>
          <p:nvPr/>
        </p:nvSpPr>
        <p:spPr>
          <a:xfrm>
            <a:off x="6563541" y="283617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4BEB77D1-5658-5C94-AD20-808E23D138E6}"/>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7846FD09-8166-5D2E-BBF8-14FB1970DBB1}"/>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F0485C32-48A1-B824-F528-1DE32DA41112}"/>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242F373-734F-C496-66D1-B574606E6445}"/>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51A36530-4A19-ABC3-7169-CCB25140DA70}"/>
              </a:ext>
            </a:extLst>
          </p:cNvPr>
          <p:cNvSpPr>
            <a:spLocks noChangeAspect="1"/>
          </p:cNvSpPr>
          <p:nvPr/>
        </p:nvSpPr>
        <p:spPr>
          <a:xfrm>
            <a:off x="5887424" y="4103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A32FAD91-DB68-9562-F7B9-AB5FAB7C87B1}"/>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7414AB5-DAC7-C193-4E62-915C008B2A6F}"/>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6F796423-0C98-CD60-43C7-F06782C1E633}"/>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6412D910-0A57-6FFE-6833-8333C15827EA}"/>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09AE5474-89BC-2177-174B-DBDCE0A446B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B240996E-69BB-CB47-607C-D9512FD8F731}"/>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065C6EA-6ABC-EBE2-F287-F4018DFD5D9C}"/>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65848B5B-A804-7A5C-A938-0EF2EE76F767}"/>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4447C67-9772-81FB-F8C1-21DF1A76BE32}"/>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DE7EAA6E-76E1-8C07-D2F1-7259FE9F6E9F}"/>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8A5B33F-C79D-4BEC-59A1-46B4D6B7A4C6}"/>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2D7F9B5-3EE1-8052-8E90-C5B420125F7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5D73D290-253C-90D8-CB51-192E742577C7}"/>
              </a:ext>
            </a:extLst>
          </p:cNvPr>
          <p:cNvSpPr>
            <a:spLocks noChangeAspect="1"/>
          </p:cNvSpPr>
          <p:nvPr/>
        </p:nvSpPr>
        <p:spPr>
          <a:xfrm>
            <a:off x="6227998" y="320781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D84DBBC2-AA54-DEF7-76AF-2BB6E80073A1}"/>
              </a:ext>
            </a:extLst>
          </p:cNvPr>
          <p:cNvSpPr txBox="1">
            <a:spLocks/>
          </p:cNvSpPr>
          <p:nvPr/>
        </p:nvSpPr>
        <p:spPr>
          <a:xfrm>
            <a:off x="573530" y="1253331"/>
            <a:ext cx="4662738"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ScanPosition016</a:t>
            </a:r>
          </a:p>
          <a:p>
            <a:pPr marL="0" indent="0">
              <a:buNone/>
            </a:pPr>
            <a:r>
              <a:rPr lang="nl-BE" sz="1600">
                <a:ea typeface="Calibri"/>
                <a:cs typeface="Calibri"/>
              </a:rPr>
              <a:t>Already registered &amp; common reflectors? 013, 014, 015</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1E1DB884-2F04-2459-9497-5937A79EFB75}"/>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6AB1E832-E026-5693-A294-9A1D8C4EBC26}"/>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1923946-C768-7E6E-FB14-C6FD21323BFF}"/>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9D74B6FF-BF45-8450-9761-794CAA78C40B}"/>
              </a:ext>
            </a:extLst>
          </p:cNvPr>
          <p:cNvSpPr>
            <a:spLocks noChangeAspect="1"/>
          </p:cNvSpPr>
          <p:nvPr/>
        </p:nvSpPr>
        <p:spPr>
          <a:xfrm>
            <a:off x="7349882" y="17677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F810A06B-6669-1778-AEAF-EE2194EEB9BA}"/>
              </a:ext>
            </a:extLst>
          </p:cNvPr>
          <p:cNvSpPr>
            <a:spLocks noChangeAspect="1"/>
          </p:cNvSpPr>
          <p:nvPr/>
        </p:nvSpPr>
        <p:spPr>
          <a:xfrm>
            <a:off x="6498771" y="200293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D4CFC80-3075-2F04-8B33-A293DF46CA17}"/>
              </a:ext>
            </a:extLst>
          </p:cNvPr>
          <p:cNvSpPr>
            <a:spLocks noChangeAspect="1"/>
          </p:cNvSpPr>
          <p:nvPr/>
        </p:nvSpPr>
        <p:spPr>
          <a:xfrm>
            <a:off x="7039032" y="22695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ABB0D4C2-DCE0-AB56-C6CE-C4EA44B9B0D8}"/>
              </a:ext>
            </a:extLst>
          </p:cNvPr>
          <p:cNvGrpSpPr/>
          <p:nvPr/>
        </p:nvGrpSpPr>
        <p:grpSpPr>
          <a:xfrm>
            <a:off x="5785669" y="2153105"/>
            <a:ext cx="733527" cy="1068345"/>
            <a:chOff x="3107133" y="3955576"/>
            <a:chExt cx="733527" cy="1068345"/>
          </a:xfrm>
        </p:grpSpPr>
        <p:pic>
          <p:nvPicPr>
            <p:cNvPr id="3" name="Picture 2">
              <a:extLst>
                <a:ext uri="{FF2B5EF4-FFF2-40B4-BE49-F238E27FC236}">
                  <a16:creationId xmlns:a16="http://schemas.microsoft.com/office/drawing/2014/main" id="{261A156F-50B6-49B8-EF20-9AB3B0FF37A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5CC430AD-4A67-DB9A-F722-8D68DC17F1FE}"/>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27849506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8E8AA0-C80E-5DD6-3BAC-B2ED1CFF6109}"/>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7E862B5A-1CF6-462C-8508-85909C2E5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66F29F0-624F-E17C-1942-10F8F6B7D595}"/>
              </a:ext>
            </a:extLst>
          </p:cNvPr>
          <p:cNvSpPr>
            <a:spLocks noGrp="1"/>
          </p:cNvSpPr>
          <p:nvPr>
            <p:ph type="sldNum" sz="quarter" idx="12"/>
          </p:nvPr>
        </p:nvSpPr>
        <p:spPr/>
        <p:txBody>
          <a:bodyPr/>
          <a:lstStyle/>
          <a:p>
            <a:fld id="{BAE070A0-3994-FF42-A8A7-1B27A662DB2A}" type="slidenum">
              <a:rPr lang="en-BE" smtClean="0"/>
              <a:t>121</a:t>
            </a:fld>
            <a:endParaRPr lang="en-BE"/>
          </a:p>
        </p:txBody>
      </p:sp>
      <p:cxnSp>
        <p:nvCxnSpPr>
          <p:cNvPr id="9" name="Straight Arrow Connector 8">
            <a:extLst>
              <a:ext uri="{FF2B5EF4-FFF2-40B4-BE49-F238E27FC236}">
                <a16:creationId xmlns:a16="http://schemas.microsoft.com/office/drawing/2014/main" id="{44E0958F-26F5-2DF6-5E39-D2CD31EF767A}"/>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882DB8D-0E8E-7C52-1FFF-5E81650A1E0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6B0F30DF-8800-331A-04A5-83B83079BB0D}"/>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AF4AD23-CCD9-F6C0-A789-569D7E81E08E}"/>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269F33A5-5512-C6A4-8F8D-9BE2EBB1F5F8}"/>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33F93CAD-C2A6-B6AF-C7E9-4476981B45C1}"/>
              </a:ext>
            </a:extLst>
          </p:cNvPr>
          <p:cNvPicPr>
            <a:picLocks noChangeAspect="1"/>
          </p:cNvPicPr>
          <p:nvPr/>
        </p:nvPicPr>
        <p:blipFill>
          <a:blip r:embed="rId4"/>
          <a:stretch>
            <a:fillRect/>
          </a:stretch>
        </p:blipFill>
        <p:spPr>
          <a:xfrm>
            <a:off x="5719934" y="3842207"/>
            <a:ext cx="733527" cy="1181265"/>
          </a:xfrm>
          <a:prstGeom prst="rect">
            <a:avLst/>
          </a:prstGeom>
        </p:spPr>
      </p:pic>
      <p:sp>
        <p:nvSpPr>
          <p:cNvPr id="22" name="Flowchart: Or 21">
            <a:extLst>
              <a:ext uri="{FF2B5EF4-FFF2-40B4-BE49-F238E27FC236}">
                <a16:creationId xmlns:a16="http://schemas.microsoft.com/office/drawing/2014/main" id="{D9C92D86-28A8-43E4-4012-4E483556F8E4}"/>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9BF219CE-EF00-0398-1BED-D4EAF63CC90E}"/>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C1FB2B33-A9CA-C72F-CD20-3D33FDDF4981}"/>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59DB3159-93C4-6A2B-AF41-AD3D71D4154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6F357DDF-3F2E-5FD5-F4E3-3926699A8CA4}"/>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41DD3E8E-285E-D3AA-E226-9EFD17BB424C}"/>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6F29D983-A9F7-30F7-C700-706E2AD5C045}"/>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A385961A-5EE6-219F-E82D-D5898E19533D}"/>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F9DF7711-9A51-9B68-2C0B-B8046E649F01}"/>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5B9349D4-5A48-A6E3-4D76-73478412A7F3}"/>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7F81CE29-BD83-7342-9709-7BF5FF7370DB}"/>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6418DD7E-8DD1-4A69-5C0B-8303D0E3CDC5}"/>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F9C8C93-8C56-6019-B5DF-8F251B176439}"/>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9D5F49F7-C1A9-E0AC-8C46-EC52BC83911E}"/>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28534C65-3636-E481-5CE2-5AE872386F4B}"/>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207FC20B-9A5D-9184-81DD-39666A498137}"/>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56413DD-0F50-E828-21A8-19FE711648F6}"/>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4B68B42F-3CC9-C3D6-6F5F-2E112C519C8D}"/>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7CA0D254-95F6-CA56-DFF6-9D15B6FD43B8}"/>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5E2C112-ACCA-8F95-93CF-A1EF09327BFF}"/>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C39ADE86-E126-86A0-ED0B-EEC533FCDA35}"/>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1681E45-13E1-A7F7-DE6F-16D67EC937A8}"/>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E55DE0FA-E4BA-77D2-6699-7951FFE5D8CF}"/>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37161A0F-7E85-10A5-0406-F7F1BD6CBA9F}"/>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C4C66D76-6D0A-2627-693F-6997815C6735}"/>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C9050E7-6BE4-4DDC-8879-67948C37288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3A2A709-9AF4-F7E8-6408-F1BF9345DAE6}"/>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0C5229C-E841-6A28-DB52-6C0E792D0D94}"/>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FA82D8D2-3D7A-ECA8-E93A-22112892718D}"/>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6EC0681-D650-77AE-F034-9E8CD5D84BDA}"/>
              </a:ext>
            </a:extLst>
          </p:cNvPr>
          <p:cNvSpPr txBox="1">
            <a:spLocks/>
          </p:cNvSpPr>
          <p:nvPr/>
        </p:nvSpPr>
        <p:spPr>
          <a:xfrm>
            <a:off x="573530" y="1253331"/>
            <a:ext cx="457716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ScanPosition017</a:t>
            </a:r>
          </a:p>
          <a:p>
            <a:pPr marL="0" indent="0">
              <a:buNone/>
            </a:pPr>
            <a:r>
              <a:rPr lang="nl-BE" sz="1600">
                <a:ea typeface="Calibri"/>
                <a:cs typeface="Calibri"/>
              </a:rPr>
              <a:t>Already registered &amp; common reflectors? 015, 016</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7341460-4CD4-70E2-5DB5-C311F5811D84}"/>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84653AA3-E6AB-362E-9C05-F6201F9B4095}"/>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F6A8C61B-ECBF-8274-C5F7-B434F9A5EEF5}"/>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E8280D67-561D-CC94-805B-BDDF6D212357}"/>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BEBE14B2-28F5-6084-DA08-EBA83708D906}"/>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F8943B10-F230-DE4E-AF1F-7D3C8BC8C6B2}"/>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5687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6A97C6E-944E-F5B7-B311-4B8204C10EDD}"/>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83B376E5-023E-984B-6F9B-E3292D7F2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5B54DFD-BB27-FF8A-B35D-1B187D6D8BBB}"/>
              </a:ext>
            </a:extLst>
          </p:cNvPr>
          <p:cNvSpPr>
            <a:spLocks noGrp="1"/>
          </p:cNvSpPr>
          <p:nvPr>
            <p:ph type="sldNum" sz="quarter" idx="12"/>
          </p:nvPr>
        </p:nvSpPr>
        <p:spPr/>
        <p:txBody>
          <a:bodyPr/>
          <a:lstStyle/>
          <a:p>
            <a:fld id="{BAE070A0-3994-FF42-A8A7-1B27A662DB2A}" type="slidenum">
              <a:rPr lang="en-BE" smtClean="0"/>
              <a:t>122</a:t>
            </a:fld>
            <a:endParaRPr lang="en-BE"/>
          </a:p>
        </p:txBody>
      </p:sp>
      <p:cxnSp>
        <p:nvCxnSpPr>
          <p:cNvPr id="9" name="Straight Arrow Connector 8">
            <a:extLst>
              <a:ext uri="{FF2B5EF4-FFF2-40B4-BE49-F238E27FC236}">
                <a16:creationId xmlns:a16="http://schemas.microsoft.com/office/drawing/2014/main" id="{E287E341-A37E-CA31-F4FA-FBEE27306AD1}"/>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FD9CF5-5D5D-E91E-5A54-BDAD7ABB377D}"/>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AF6B223-633C-339E-51AC-6651D64DE20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8965B346-B95E-82AF-71BC-57D7454AA6BE}"/>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D851C99-7516-6603-A126-48C30DACBAD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8954FB39-F277-DB3F-D37F-45DDD39FC3A4}"/>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4E0D9CE7-CB05-B47C-936A-F925FB2757E7}"/>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E7020121-EC8A-ED88-2ECE-4088ACC72774}"/>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8D549A50-04F3-A6C0-481F-17DDDD14BB8B}"/>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4FCA9462-F5F8-1A3E-5412-B0AF6FD4D55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F43579B0-A873-B5AC-924A-6A08679163C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AA33EACF-9DD7-B6CE-2605-1798E404F3B9}"/>
              </a:ext>
            </a:extLst>
          </p:cNvPr>
          <p:cNvSpPr>
            <a:spLocks noChangeAspect="1"/>
          </p:cNvSpPr>
          <p:nvPr/>
        </p:nvSpPr>
        <p:spPr>
          <a:xfrm>
            <a:off x="5126718" y="358650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83DA67DA-B469-6DB8-D524-6EC8F651BF24}"/>
              </a:ext>
            </a:extLst>
          </p:cNvPr>
          <p:cNvSpPr>
            <a:spLocks noChangeAspect="1"/>
          </p:cNvSpPr>
          <p:nvPr/>
        </p:nvSpPr>
        <p:spPr>
          <a:xfrm>
            <a:off x="5687892" y="376191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9D3FCCEF-2221-B30A-AEB6-872C76BF1BC2}"/>
              </a:ext>
            </a:extLst>
          </p:cNvPr>
          <p:cNvSpPr>
            <a:spLocks noChangeAspect="1"/>
          </p:cNvSpPr>
          <p:nvPr/>
        </p:nvSpPr>
        <p:spPr>
          <a:xfrm>
            <a:off x="5557408" y="228877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65BCDAD1-661A-4966-15BD-732D68772A72}"/>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5C5BA117-613B-F46A-582D-79CD0A3E38A3}"/>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761FFFE-32B6-E9A7-E2BF-15B88153ABBB}"/>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D38DAB7-1ED0-5A07-5AD2-E10BF47AAEAA}"/>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BA32C016-FE73-DDD3-F6E7-76FCAE9512A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1A66C101-CA19-1486-FD54-504CDCA2712C}"/>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81DBAC44-9020-9D8E-B5E7-841D6F7D8D2A}"/>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4DA99E9-8BAA-3390-B776-4FE44A29EADE}"/>
              </a:ext>
            </a:extLst>
          </p:cNvPr>
          <p:cNvSpPr>
            <a:spLocks noChangeAspect="1"/>
          </p:cNvSpPr>
          <p:nvPr/>
        </p:nvSpPr>
        <p:spPr>
          <a:xfrm>
            <a:off x="7596481"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44C3AD7A-4923-FD3E-ADCA-273995DAF5B3}"/>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7141D6C8-750F-D7AE-7F52-E9211CEC4669}"/>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399C50E2-27E9-1194-D21E-657107EF0715}"/>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FE53DD5B-3F78-A6B8-BBA5-AB21BFAF1761}"/>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0CEEFC55-D8C3-1E58-57DA-D2D947576726}"/>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918A4DA-AAA9-D6A9-B5E6-0EC8ADD7D7E8}"/>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BDA1F4D4-3CE3-9AEC-47D8-5C247EC63601}"/>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3E51A342-D9CE-914E-AF35-601E6B610F57}"/>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FA1B95E7-96EF-9D7A-F315-C3C1F4B04940}"/>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993EA9AA-9D12-F3BD-D843-8B1B233A0AD3}"/>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217C7366-03A2-E536-EE40-3FE4F211E58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FECA4534-60B0-8A5F-B56E-E2224BCB9C4A}"/>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5FBEB4A6-B0B2-1F26-6A5A-C104EDCC6905}"/>
              </a:ext>
            </a:extLst>
          </p:cNvPr>
          <p:cNvSpPr txBox="1">
            <a:spLocks/>
          </p:cNvSpPr>
          <p:nvPr/>
        </p:nvSpPr>
        <p:spPr>
          <a:xfrm>
            <a:off x="573530" y="1253331"/>
            <a:ext cx="4874364"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ScanPosition018</a:t>
            </a:r>
          </a:p>
          <a:p>
            <a:pPr marL="0" indent="0">
              <a:buNone/>
            </a:pPr>
            <a:r>
              <a:rPr lang="nl-BE" sz="1600">
                <a:ea typeface="Calibri"/>
                <a:cs typeface="Calibri"/>
              </a:rPr>
              <a:t>Already registered &amp; common reflectors? 015, 016, 017</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6A3E3E9-334F-5DA2-D99C-A4781ADD2C46}"/>
              </a:ext>
            </a:extLst>
          </p:cNvPr>
          <p:cNvSpPr>
            <a:spLocks noChangeAspect="1"/>
          </p:cNvSpPr>
          <p:nvPr/>
        </p:nvSpPr>
        <p:spPr>
          <a:xfrm>
            <a:off x="5129896" y="283617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2FD6E346-A342-3417-73DB-B7BE572640AB}"/>
              </a:ext>
            </a:extLst>
          </p:cNvPr>
          <p:cNvSpPr>
            <a:spLocks noChangeAspect="1"/>
          </p:cNvSpPr>
          <p:nvPr/>
        </p:nvSpPr>
        <p:spPr>
          <a:xfrm>
            <a:off x="5143280" y="188895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64BD7248-D997-A818-2347-F708942331A0}"/>
              </a:ext>
            </a:extLst>
          </p:cNvPr>
          <p:cNvSpPr>
            <a:spLocks noChangeAspect="1"/>
          </p:cNvSpPr>
          <p:nvPr/>
        </p:nvSpPr>
        <p:spPr>
          <a:xfrm>
            <a:off x="5467408" y="310856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B78140C8-471C-4E80-EB74-1B6C5933A452}"/>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F771AAC-CA11-4E78-546C-EFC3FB5D68C2}"/>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4A681167-4742-E06A-821A-C263AED46BA5}"/>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DF5B5A89-F825-9B60-F065-148BACD1CE51}"/>
              </a:ext>
            </a:extLst>
          </p:cNvPr>
          <p:cNvGrpSpPr/>
          <p:nvPr/>
        </p:nvGrpSpPr>
        <p:grpSpPr>
          <a:xfrm>
            <a:off x="5719933" y="3964990"/>
            <a:ext cx="733527" cy="1068345"/>
            <a:chOff x="3107133" y="3955576"/>
            <a:chExt cx="733527" cy="1068345"/>
          </a:xfrm>
        </p:grpSpPr>
        <p:pic>
          <p:nvPicPr>
            <p:cNvPr id="3" name="Picture 2">
              <a:extLst>
                <a:ext uri="{FF2B5EF4-FFF2-40B4-BE49-F238E27FC236}">
                  <a16:creationId xmlns:a16="http://schemas.microsoft.com/office/drawing/2014/main" id="{9A916AEA-788B-3163-C55A-0DCDDB8EA00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EF6897BE-D4D4-2A6F-FEEE-485EAF0586B8}"/>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18628484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A468B7-1353-A7A8-0B25-20E6FADBC448}"/>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7258AB48-4DB9-B028-D035-5B3EED78B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54DAF27-755C-510D-E99B-6CDABAE2BB6E}"/>
              </a:ext>
            </a:extLst>
          </p:cNvPr>
          <p:cNvSpPr>
            <a:spLocks noGrp="1"/>
          </p:cNvSpPr>
          <p:nvPr>
            <p:ph type="sldNum" sz="quarter" idx="12"/>
          </p:nvPr>
        </p:nvSpPr>
        <p:spPr/>
        <p:txBody>
          <a:bodyPr/>
          <a:lstStyle/>
          <a:p>
            <a:fld id="{BAE070A0-3994-FF42-A8A7-1B27A662DB2A}" type="slidenum">
              <a:rPr lang="en-BE" smtClean="0"/>
              <a:t>123</a:t>
            </a:fld>
            <a:endParaRPr lang="en-BE"/>
          </a:p>
        </p:txBody>
      </p:sp>
      <p:cxnSp>
        <p:nvCxnSpPr>
          <p:cNvPr id="9" name="Straight Arrow Connector 8">
            <a:extLst>
              <a:ext uri="{FF2B5EF4-FFF2-40B4-BE49-F238E27FC236}">
                <a16:creationId xmlns:a16="http://schemas.microsoft.com/office/drawing/2014/main" id="{9EE780A8-6F95-AB0D-ABD3-0B44F2B6C91B}"/>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50DF7E-B47C-4997-0D30-1DED79135E8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776493EA-9EC7-3892-1459-EC7924D233E7}"/>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E4AEA973-EF92-9A70-6CE6-4BEA1A933FF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764928D-6414-7E8C-B724-4A4CFE63CC05}"/>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1BDF6014-3867-A630-9F29-190629D32A7D}"/>
              </a:ext>
            </a:extLst>
          </p:cNvPr>
          <p:cNvPicPr>
            <a:picLocks noChangeAspect="1"/>
          </p:cNvPicPr>
          <p:nvPr/>
        </p:nvPicPr>
        <p:blipFill>
          <a:blip r:embed="rId4"/>
          <a:stretch>
            <a:fillRect/>
          </a:stretch>
        </p:blipFill>
        <p:spPr>
          <a:xfrm>
            <a:off x="7447093" y="3762658"/>
            <a:ext cx="733527" cy="1181265"/>
          </a:xfrm>
          <a:prstGeom prst="rect">
            <a:avLst/>
          </a:prstGeom>
        </p:spPr>
      </p:pic>
      <p:sp>
        <p:nvSpPr>
          <p:cNvPr id="22" name="Flowchart: Or 21">
            <a:extLst>
              <a:ext uri="{FF2B5EF4-FFF2-40B4-BE49-F238E27FC236}">
                <a16:creationId xmlns:a16="http://schemas.microsoft.com/office/drawing/2014/main" id="{986C41D4-2A7F-D36E-C01D-7B966C6069EE}"/>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C9EEE7EA-2F06-B267-81D1-E59440F8FC31}"/>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93D0B9A4-00BB-0589-2D09-4377B89B10C7}"/>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E2875FA0-F0D5-4036-8C4C-B879D85F320F}"/>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BEA03C3E-14DD-373D-A9F4-8670A265C37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57A79920-857D-8368-E56E-E455CAC351BC}"/>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FE13B8DB-913D-C665-BBAF-004A2A9FA962}"/>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CED450CC-1704-B1BC-8341-DD7C144EFC71}"/>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142AF46F-6A6D-7EE2-BE95-5CF2FA6AC5D6}"/>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3C59978B-6604-FE45-5D2F-E181151BA947}"/>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70F02DF-A76F-47F5-BBC9-58E8B61683A5}"/>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6A01E0F7-A70E-07AD-C5DF-30587C9BAC02}"/>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C2C8A807-EC55-6BCA-4F90-21155CC41AE2}"/>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EEF97305-DD17-5FC1-A107-293272D25861}"/>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D5983F8F-CBA5-F1FC-87E5-1310407C5C93}"/>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AB763F14-44CC-5268-DE0E-24FB86DD4398}"/>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D8A15BE-239E-0619-53F0-E0CB386A1DB6}"/>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9C9BCF5-713F-66FE-24DD-099A092F261C}"/>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1C08B9BB-B803-16AF-8ACB-548BA3F129AC}"/>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38FD5E8A-D5C3-148B-2791-9E11031D8E6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32E8CBCD-8FEB-D3AC-0EDC-4262BD37FC0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ADD6C5D3-3CE2-AEFA-C897-AFADA48CBE38}"/>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9DD24F3-3AC0-F1BD-0904-95985C0084F0}"/>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1047674-42C1-E528-63C0-2F0B76AED796}"/>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B2671A80-568B-EE27-AD98-E3E2C3B9506D}"/>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47C90C76-D090-E0B4-FAF1-8467251EA80E}"/>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82AE4DD-5CD4-84CA-C5E3-02A78A5D428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F6C897A-2761-D58B-5302-33C5973C63C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FA73213-9F2C-99A8-C846-F50C8B710F30}"/>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2464E033-6A9D-E22A-7638-0DD2CD231733}"/>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ScanPosition019</a:t>
            </a:r>
          </a:p>
          <a:p>
            <a:pPr marL="0" indent="0">
              <a:buNone/>
            </a:pPr>
            <a:r>
              <a:rPr lang="nl-BE" sz="1600">
                <a:ea typeface="Calibri"/>
                <a:cs typeface="Calibri"/>
              </a:rPr>
              <a:t>Already registered &amp; common reflectors? 017, 018</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FE6A9237-0E4B-36C3-180E-9D8AA1F6886F}"/>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61213F16-AEB3-171A-E982-D3532D78FE45}"/>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5DD47178-3B74-8901-1B3C-3B92E8A9D792}"/>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834A9FD9-C125-3177-35C1-1E1D7AE1799B}"/>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2CBE56B-6C97-6E9F-9F7E-CA2E20D41C9A}"/>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A8232DA0-9AD0-E178-C27C-C0F3F271693E}"/>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461387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45F989-2565-294D-25FC-29210D724683}"/>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46D88D2D-63B0-68C3-715B-6A7D3F03A1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CDB01C-E095-3056-98FC-4241E70F1D28}"/>
              </a:ext>
            </a:extLst>
          </p:cNvPr>
          <p:cNvSpPr>
            <a:spLocks noGrp="1"/>
          </p:cNvSpPr>
          <p:nvPr>
            <p:ph type="sldNum" sz="quarter" idx="12"/>
          </p:nvPr>
        </p:nvSpPr>
        <p:spPr/>
        <p:txBody>
          <a:bodyPr/>
          <a:lstStyle/>
          <a:p>
            <a:fld id="{BAE070A0-3994-FF42-A8A7-1B27A662DB2A}" type="slidenum">
              <a:rPr lang="en-BE" smtClean="0"/>
              <a:t>124</a:t>
            </a:fld>
            <a:endParaRPr lang="en-BE"/>
          </a:p>
        </p:txBody>
      </p:sp>
      <p:cxnSp>
        <p:nvCxnSpPr>
          <p:cNvPr id="9" name="Straight Arrow Connector 8">
            <a:extLst>
              <a:ext uri="{FF2B5EF4-FFF2-40B4-BE49-F238E27FC236}">
                <a16:creationId xmlns:a16="http://schemas.microsoft.com/office/drawing/2014/main" id="{6404DF56-034B-085E-D9FA-E16967B112F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E9E8CFD-678F-0FE2-0AF7-355746A0B31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C5469138-01C0-259D-BBAC-4BCE7D1928EA}"/>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BA071509-2D46-BABF-64AD-E3E698FD6BFD}"/>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B5EFF0C-3B37-D792-6F07-098D85D99A09}"/>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0DFEE321-9436-A592-67F3-45F3853C7F4E}"/>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9A81AFA8-6DAB-D862-277B-0E4661A0D24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3DBBBBA9-430F-E310-7C9A-9024B652F98C}"/>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B8F132C7-C8A4-9997-C33D-209415D34A64}"/>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D6392DB-78EE-5A2D-1951-1E9234958475}"/>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774A58B-AB34-A511-BC8F-48193964295C}"/>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2E2F4482-0FC6-1EED-4B0D-EE899FA00429}"/>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39B33EEB-A2A0-F757-DBAD-40403B0EC42E}"/>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9A77B3D-07F0-19FC-E1E3-D175DD22D9B6}"/>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357C1171-92F1-2F6A-0A76-E5F305ECB7B3}"/>
              </a:ext>
            </a:extLst>
          </p:cNvPr>
          <p:cNvSpPr>
            <a:spLocks noChangeAspect="1"/>
          </p:cNvSpPr>
          <p:nvPr/>
        </p:nvSpPr>
        <p:spPr>
          <a:xfrm>
            <a:off x="7506481" y="354957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22224813-2801-12DB-2E42-778E4A580953}"/>
              </a:ext>
            </a:extLst>
          </p:cNvPr>
          <p:cNvSpPr>
            <a:spLocks noChangeAspect="1"/>
          </p:cNvSpPr>
          <p:nvPr/>
        </p:nvSpPr>
        <p:spPr>
          <a:xfrm>
            <a:off x="7039032" y="392391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E021242E-545A-0B06-604A-744C5F585A23}"/>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79C6D9C8-2EC8-ABD0-6F16-53B98D28C940}"/>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A6F7F57E-769A-E0DC-6AB3-4C83CB7E77F3}"/>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D704A884-3104-1EA0-B28F-31EE66435C89}"/>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C1CFD1D9-8980-71AE-7436-74DF35AC5A5A}"/>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56CF8D65-9C07-6B1C-B452-880C77273316}"/>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1E6DD613-D740-C015-C437-7B66BADF3D7C}"/>
              </a:ext>
            </a:extLst>
          </p:cNvPr>
          <p:cNvSpPr>
            <a:spLocks noChangeAspect="1"/>
          </p:cNvSpPr>
          <p:nvPr/>
        </p:nvSpPr>
        <p:spPr>
          <a:xfrm>
            <a:off x="9294652"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4B647459-1920-5C91-3951-222753E8699D}"/>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BF0947C-2ED0-DC5C-7F15-1AE4D8A97EB5}"/>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8A18936-9868-82B7-5B1C-241113A62C72}"/>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4FD64EA-CCD3-1D3B-956E-954F0707D19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CE62744C-B066-57A9-9B1A-664A09B5790D}"/>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99E89F61-0056-0874-B9C2-509D5697718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556BF550-17B3-6EB6-3B6B-43B0C227C721}"/>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D2DD9F70-C67B-5FE4-AA2C-04974026B97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AC03EBB1-3898-078B-3318-86E6910F0D1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088C40DB-0650-98FF-B15A-EB4300DA2480}"/>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24BE8AFB-C48E-1036-0013-F92BEDE7D791}"/>
              </a:ext>
            </a:extLst>
          </p:cNvPr>
          <p:cNvSpPr>
            <a:spLocks noChangeAspect="1"/>
          </p:cNvSpPr>
          <p:nvPr/>
        </p:nvSpPr>
        <p:spPr>
          <a:xfrm>
            <a:off x="6359670" y="3607786"/>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952EB2F4-00A3-0AE5-98AF-5681B65886D1}"/>
              </a:ext>
            </a:extLst>
          </p:cNvPr>
          <p:cNvSpPr txBox="1">
            <a:spLocks/>
          </p:cNvSpPr>
          <p:nvPr/>
        </p:nvSpPr>
        <p:spPr>
          <a:xfrm>
            <a:off x="573529" y="1253331"/>
            <a:ext cx="4817565"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ScanPosition020</a:t>
            </a:r>
          </a:p>
          <a:p>
            <a:pPr marL="0" indent="0">
              <a:buNone/>
            </a:pPr>
            <a:r>
              <a:rPr lang="nl-BE" sz="1600">
                <a:ea typeface="Calibri"/>
                <a:cs typeface="Calibri"/>
              </a:rPr>
              <a:t>Already registered &amp; common reflectors? 017, 018, 019</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15F3135-236D-4E13-40AD-3BF4A2B1A644}"/>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0AFB41C2-0253-D129-DC43-B2A5092218F6}"/>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712AF5C6-3BE0-2709-7D47-650592DD3E12}"/>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2BCC19F2-B395-146A-B201-99066B03C371}"/>
              </a:ext>
            </a:extLst>
          </p:cNvPr>
          <p:cNvSpPr>
            <a:spLocks noChangeAspect="1"/>
          </p:cNvSpPr>
          <p:nvPr/>
        </p:nvSpPr>
        <p:spPr>
          <a:xfrm>
            <a:off x="6430812" y="487449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3A6F2F75-E024-D7EC-FDE1-CC1DE15D64F5}"/>
              </a:ext>
            </a:extLst>
          </p:cNvPr>
          <p:cNvSpPr>
            <a:spLocks noChangeAspect="1"/>
          </p:cNvSpPr>
          <p:nvPr/>
        </p:nvSpPr>
        <p:spPr>
          <a:xfrm>
            <a:off x="6591458" y="432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8E727D73-CDEE-981F-BA6D-998A86E509CB}"/>
              </a:ext>
            </a:extLst>
          </p:cNvPr>
          <p:cNvGrpSpPr/>
          <p:nvPr/>
        </p:nvGrpSpPr>
        <p:grpSpPr>
          <a:xfrm>
            <a:off x="7449850" y="3874380"/>
            <a:ext cx="733527" cy="1068345"/>
            <a:chOff x="3107133" y="3955576"/>
            <a:chExt cx="733527" cy="1068345"/>
          </a:xfrm>
        </p:grpSpPr>
        <p:pic>
          <p:nvPicPr>
            <p:cNvPr id="3" name="Picture 2">
              <a:extLst>
                <a:ext uri="{FF2B5EF4-FFF2-40B4-BE49-F238E27FC236}">
                  <a16:creationId xmlns:a16="http://schemas.microsoft.com/office/drawing/2014/main" id="{0FCC9C80-18D6-BF32-82B1-20F0E208AA1C}"/>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53441311-A9DD-4390-DB1D-E2322EAE54AA}"/>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63" name="Star: 5 Points 62">
            <a:extLst>
              <a:ext uri="{FF2B5EF4-FFF2-40B4-BE49-F238E27FC236}">
                <a16:creationId xmlns:a16="http://schemas.microsoft.com/office/drawing/2014/main" id="{D9D6F87F-D288-14D2-7DC9-69B845DCB253}"/>
              </a:ext>
            </a:extLst>
          </p:cNvPr>
          <p:cNvSpPr>
            <a:spLocks noChangeAspect="1"/>
          </p:cNvSpPr>
          <p:nvPr/>
        </p:nvSpPr>
        <p:spPr>
          <a:xfrm>
            <a:off x="7402713" y="46063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41609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7DDAE4-D8C3-4566-129B-09E23C2DDCB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85EF6862-DCFB-D7E5-E437-2147B1F9E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6356A19-459B-E539-3F12-D638ABC7AA07}"/>
              </a:ext>
            </a:extLst>
          </p:cNvPr>
          <p:cNvSpPr>
            <a:spLocks noGrp="1"/>
          </p:cNvSpPr>
          <p:nvPr>
            <p:ph type="sldNum" sz="quarter" idx="12"/>
          </p:nvPr>
        </p:nvSpPr>
        <p:spPr/>
        <p:txBody>
          <a:bodyPr/>
          <a:lstStyle/>
          <a:p>
            <a:fld id="{BAE070A0-3994-FF42-A8A7-1B27A662DB2A}" type="slidenum">
              <a:rPr lang="en-BE" smtClean="0"/>
              <a:t>125</a:t>
            </a:fld>
            <a:endParaRPr lang="en-BE"/>
          </a:p>
        </p:txBody>
      </p:sp>
      <p:cxnSp>
        <p:nvCxnSpPr>
          <p:cNvPr id="9" name="Straight Arrow Connector 8">
            <a:extLst>
              <a:ext uri="{FF2B5EF4-FFF2-40B4-BE49-F238E27FC236}">
                <a16:creationId xmlns:a16="http://schemas.microsoft.com/office/drawing/2014/main" id="{5DBA58F8-C1F8-69E7-0F99-12880C65AA69}"/>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04CDB0D-B12B-8CA3-C0AE-D4F68DDB9380}"/>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85ECC9C1-5F21-CC46-31CB-572588E65366}"/>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AE95CFF2-8D6B-0242-9B26-3BF73D614604}"/>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3E808F7-C557-22EB-51C6-6F4C3B7E1C1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F60BE118-BF89-90AB-C988-C4E722AA0F97}"/>
              </a:ext>
            </a:extLst>
          </p:cNvPr>
          <p:cNvPicPr>
            <a:picLocks noChangeAspect="1"/>
          </p:cNvPicPr>
          <p:nvPr/>
        </p:nvPicPr>
        <p:blipFill>
          <a:blip r:embed="rId4"/>
          <a:stretch>
            <a:fillRect/>
          </a:stretch>
        </p:blipFill>
        <p:spPr>
          <a:xfrm>
            <a:off x="9133764" y="3727740"/>
            <a:ext cx="733527" cy="1181265"/>
          </a:xfrm>
          <a:prstGeom prst="rect">
            <a:avLst/>
          </a:prstGeom>
        </p:spPr>
      </p:pic>
      <p:sp>
        <p:nvSpPr>
          <p:cNvPr id="22" name="Flowchart: Or 21">
            <a:extLst>
              <a:ext uri="{FF2B5EF4-FFF2-40B4-BE49-F238E27FC236}">
                <a16:creationId xmlns:a16="http://schemas.microsoft.com/office/drawing/2014/main" id="{AF296C97-DC3F-5569-338B-7E131955CB7F}"/>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BD19E9FE-7440-28DF-AAC9-355D7BB502E7}"/>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4609BA8B-103E-0B35-E775-2FEA9CB9B365}"/>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C535BF73-1338-DED8-1999-1208D2233DD2}"/>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BCCE257D-60F5-13B1-3490-37FBD4476F6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24952B93-4F40-D8C1-E38E-357F555427F1}"/>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F9D28EC5-9852-836C-8104-E4369DD58A1E}"/>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9AEA020B-FC7D-662B-BB6F-CFA204AF58F3}"/>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B4C963E-B2E5-5EE7-F233-9361A0D16507}"/>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8ED1E881-9D4C-4F88-EAC5-39A48009ACC2}"/>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E55A08EC-FF1E-C28F-A181-4AD99A18D674}"/>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ABD7A55-9BED-0470-9642-3DF4319BBAC6}"/>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0627636D-DAA8-DC1F-40F8-866FB4A8B350}"/>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B738A07E-9A2E-0EFD-EF15-B3B61CF3C3C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4B021AA6-1A2D-DC88-0E5A-29AD575CFA8C}"/>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E2281FB1-2085-C0D0-CC34-48D99BF8AD9E}"/>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A3C01A9-E608-9981-11D7-C7BB55BCECAA}"/>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51F2AAE6-DE84-47C4-05E3-583E6327AFB0}"/>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1B3BE139-CC42-D049-5137-64876FA50A54}"/>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06ED4733-D091-8BA6-0331-D5A018C1062B}"/>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FD1869C-431B-A916-8E41-33AE58E96039}"/>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85C3CA93-AC73-AA97-830E-95F5C0A7A6AB}"/>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70BB37EF-7D6C-179C-E1D9-11F29B617A99}"/>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B3B0765-8F3D-5358-E895-17A50BF85C46}"/>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DA5E4204-6D13-0E78-9CAC-67FFF91238F2}"/>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033D3F26-2DEB-601A-4C3F-5962B245418A}"/>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DA6193D-E8E8-A1BD-FD55-4168898C0FF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43D00E5E-330D-B8A6-F198-DA5B971E60D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82EC9467-FE80-9B7A-51FA-83931CE74A4E}"/>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969343F0-295A-D7D2-522F-4204500C0F1B}"/>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ScanPosition021</a:t>
            </a:r>
          </a:p>
          <a:p>
            <a:pPr marL="0" indent="0">
              <a:buNone/>
            </a:pPr>
            <a:r>
              <a:rPr lang="nl-BE" sz="1600">
                <a:ea typeface="Calibri"/>
                <a:cs typeface="Calibri"/>
              </a:rPr>
              <a:t>Already registered &amp; common reflectors? 019, 020</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CDC5288E-1A0C-F2DE-4293-087F21339D13}"/>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37B10D0E-845A-4BA3-B111-9016B743DD2F}"/>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13776F58-0613-D492-00D6-EABCAC4422B8}"/>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826278B-5BC7-6549-33B4-2768D008B768}"/>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92ED2C79-F810-E741-3962-C598587DB34C}"/>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EF40560D-534E-6B4C-C031-088D77894F9E}"/>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33715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1A9003-1972-1453-7CA1-836F9CFE372D}"/>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21737FCF-5D9E-65ED-02E7-DD36ED812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260779-FB63-1887-1666-C012D3561CEE}"/>
              </a:ext>
            </a:extLst>
          </p:cNvPr>
          <p:cNvSpPr>
            <a:spLocks noGrp="1"/>
          </p:cNvSpPr>
          <p:nvPr>
            <p:ph type="sldNum" sz="quarter" idx="12"/>
          </p:nvPr>
        </p:nvSpPr>
        <p:spPr/>
        <p:txBody>
          <a:bodyPr/>
          <a:lstStyle/>
          <a:p>
            <a:fld id="{BAE070A0-3994-FF42-A8A7-1B27A662DB2A}" type="slidenum">
              <a:rPr lang="en-BE" smtClean="0"/>
              <a:t>126</a:t>
            </a:fld>
            <a:endParaRPr lang="en-BE"/>
          </a:p>
        </p:txBody>
      </p:sp>
      <p:cxnSp>
        <p:nvCxnSpPr>
          <p:cNvPr id="9" name="Straight Arrow Connector 8">
            <a:extLst>
              <a:ext uri="{FF2B5EF4-FFF2-40B4-BE49-F238E27FC236}">
                <a16:creationId xmlns:a16="http://schemas.microsoft.com/office/drawing/2014/main" id="{EC7BC2DE-1ABD-8283-9D80-EB07FE9A953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148356F-F51F-FD8C-0A95-5299E4A2A021}"/>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2E183E3E-3EC2-7D26-C8F2-F495BC7B914C}"/>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149A8401-5611-2D94-3B58-19F1C4E5C3CA}"/>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B3EC686-569A-4E86-9D93-93CA08AE1E59}"/>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C4EE84BA-B5C1-EC13-2C18-96D03836F931}"/>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AE323B68-B9ED-0393-5911-4D7286EB33F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C6613DB7-79E5-1B99-814F-841640D003DD}"/>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1D17972-52CD-600B-B2A1-6B2602E4EBE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548C62C5-754F-AA6D-A950-0E64AD9C3CF2}"/>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6DECD95B-7AAB-5C3E-63CA-6489DFF6FD5E}"/>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D477C082-D180-D41F-7924-AA14EFD3FF79}"/>
              </a:ext>
            </a:extLst>
          </p:cNvPr>
          <p:cNvSpPr>
            <a:spLocks noChangeAspect="1"/>
          </p:cNvSpPr>
          <p:nvPr/>
        </p:nvSpPr>
        <p:spPr>
          <a:xfrm>
            <a:off x="8172909" y="485392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81B75B70-B81A-7786-C5BB-9DBCAD65C8E9}"/>
              </a:ext>
            </a:extLst>
          </p:cNvPr>
          <p:cNvSpPr>
            <a:spLocks noChangeAspect="1"/>
          </p:cNvSpPr>
          <p:nvPr/>
        </p:nvSpPr>
        <p:spPr>
          <a:xfrm>
            <a:off x="8225000" y="36214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51A03F89-A65F-41F3-9DBB-1C7891D0D78C}"/>
              </a:ext>
            </a:extLst>
          </p:cNvPr>
          <p:cNvSpPr>
            <a:spLocks noChangeAspect="1"/>
          </p:cNvSpPr>
          <p:nvPr/>
        </p:nvSpPr>
        <p:spPr>
          <a:xfrm>
            <a:off x="8643913" y="397321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9DE93832-6E9E-2EDB-FFDB-B2B1F7490BAE}"/>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00C01338-074A-67FD-7900-65E89DD97D30}"/>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EE6164B-C903-4BA7-0FD7-DC2BF6B7E36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EBD6AFF9-9201-4842-6113-21B5885F20DD}"/>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9F0AF5B9-D93A-A2E9-5299-62A9AB0D0325}"/>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B728A99C-D96C-C0E1-A12D-BAB01143BDA9}"/>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D37AE0F7-73E3-8D5C-BDC9-EFD0026A65B3}"/>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4BF542D-4552-52E3-E2B3-FFCAF8883D37}"/>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1DF7E23-C92B-EA1D-4868-30B915E51FB7}"/>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5131912C-8D4B-0C71-847A-D81E3896A5ED}"/>
              </a:ext>
            </a:extLst>
          </p:cNvPr>
          <p:cNvSpPr>
            <a:spLocks noChangeAspect="1"/>
          </p:cNvSpPr>
          <p:nvPr/>
        </p:nvSpPr>
        <p:spPr>
          <a:xfrm>
            <a:off x="109997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733E3FB5-B3C4-8D06-2B9C-57119F431C5A}"/>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069B3D4-F519-8330-4DE0-1362358D3790}"/>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AAF01CF-FE03-A44A-65AE-EE0EB54EF6EE}"/>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4E832755-5FAD-FE2E-1D6B-50E1EA974D3E}"/>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AFE6849-6F31-CA34-2C04-77E8E625F261}"/>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9E1AA86-EAC7-AB80-6523-4C42EE41B7CD}"/>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E4874680-2C11-4949-6E36-9CB35CD018F4}"/>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022A8866-682B-CE8C-1E36-88EA11F60B22}"/>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81B51871-963B-B4FB-B137-DD99F33A144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F237DFD6-DB38-CE5D-1756-FA4B63DC0798}"/>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AFBFE657-2708-1185-9B1D-F1EC00771DE5}"/>
              </a:ext>
            </a:extLst>
          </p:cNvPr>
          <p:cNvSpPr txBox="1">
            <a:spLocks/>
          </p:cNvSpPr>
          <p:nvPr/>
        </p:nvSpPr>
        <p:spPr>
          <a:xfrm>
            <a:off x="573529" y="1253331"/>
            <a:ext cx="5088453"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ScanPosition022</a:t>
            </a:r>
          </a:p>
          <a:p>
            <a:pPr marL="0" indent="0">
              <a:buNone/>
            </a:pPr>
            <a:r>
              <a:rPr lang="nl-BE" sz="1600">
                <a:ea typeface="Calibri"/>
                <a:cs typeface="Calibri"/>
              </a:rPr>
              <a:t>Already registered &amp; common reflectors? 019, 020, 021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1" name="Star: 5 Points 60">
            <a:extLst>
              <a:ext uri="{FF2B5EF4-FFF2-40B4-BE49-F238E27FC236}">
                <a16:creationId xmlns:a16="http://schemas.microsoft.com/office/drawing/2014/main" id="{FC249739-56E6-35F0-7EFE-D5F69B23668A}"/>
              </a:ext>
            </a:extLst>
          </p:cNvPr>
          <p:cNvSpPr>
            <a:spLocks noChangeAspect="1"/>
          </p:cNvSpPr>
          <p:nvPr/>
        </p:nvSpPr>
        <p:spPr>
          <a:xfrm>
            <a:off x="8364292" y="441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03C7B46C-BA1E-64C6-D6E8-142DD93E618D}"/>
              </a:ext>
            </a:extLst>
          </p:cNvPr>
          <p:cNvSpPr>
            <a:spLocks noChangeAspect="1"/>
          </p:cNvSpPr>
          <p:nvPr/>
        </p:nvSpPr>
        <p:spPr>
          <a:xfrm>
            <a:off x="9142775" y="363774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B44BB0F7-560C-0138-F6BD-D43DB2B54D78}"/>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F81DE9F4-172E-DCFE-479F-1B5CEDE1253C}"/>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106D482E-CC5A-8DA3-49DF-F3C33DB6C03D}"/>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796F24CB-E305-041E-AF98-E9ED9D799C97}"/>
              </a:ext>
            </a:extLst>
          </p:cNvPr>
          <p:cNvGrpSpPr/>
          <p:nvPr/>
        </p:nvGrpSpPr>
        <p:grpSpPr>
          <a:xfrm>
            <a:off x="9134673" y="3821175"/>
            <a:ext cx="733527" cy="1068345"/>
            <a:chOff x="3107133" y="3955576"/>
            <a:chExt cx="733527" cy="1068345"/>
          </a:xfrm>
        </p:grpSpPr>
        <p:pic>
          <p:nvPicPr>
            <p:cNvPr id="3" name="Picture 2">
              <a:extLst>
                <a:ext uri="{FF2B5EF4-FFF2-40B4-BE49-F238E27FC236}">
                  <a16:creationId xmlns:a16="http://schemas.microsoft.com/office/drawing/2014/main" id="{C5921905-C55F-AEC8-9B43-FB7C76A6C72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46566789-D239-075A-A900-814E237F2601}"/>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60" name="Star: 5 Points 59">
            <a:extLst>
              <a:ext uri="{FF2B5EF4-FFF2-40B4-BE49-F238E27FC236}">
                <a16:creationId xmlns:a16="http://schemas.microsoft.com/office/drawing/2014/main" id="{558198BC-93DF-56E4-AECD-C28634BBB332}"/>
              </a:ext>
            </a:extLst>
          </p:cNvPr>
          <p:cNvSpPr>
            <a:spLocks noChangeAspect="1"/>
          </p:cNvSpPr>
          <p:nvPr/>
        </p:nvSpPr>
        <p:spPr>
          <a:xfrm>
            <a:off x="9127417" y="465373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132403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F7A5E2-6F6E-301F-F927-98A910974F6B}"/>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C0CD9DD-C652-5A61-88B9-59EB3F86D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DE43018-3B19-34BC-87C1-71EC4E072EFE}"/>
              </a:ext>
            </a:extLst>
          </p:cNvPr>
          <p:cNvSpPr>
            <a:spLocks noGrp="1"/>
          </p:cNvSpPr>
          <p:nvPr>
            <p:ph type="sldNum" sz="quarter" idx="12"/>
          </p:nvPr>
        </p:nvSpPr>
        <p:spPr/>
        <p:txBody>
          <a:bodyPr/>
          <a:lstStyle/>
          <a:p>
            <a:fld id="{BAE070A0-3994-FF42-A8A7-1B27A662DB2A}" type="slidenum">
              <a:rPr lang="en-BE" smtClean="0"/>
              <a:t>127</a:t>
            </a:fld>
            <a:endParaRPr lang="en-BE"/>
          </a:p>
        </p:txBody>
      </p:sp>
      <p:cxnSp>
        <p:nvCxnSpPr>
          <p:cNvPr id="9" name="Straight Arrow Connector 8">
            <a:extLst>
              <a:ext uri="{FF2B5EF4-FFF2-40B4-BE49-F238E27FC236}">
                <a16:creationId xmlns:a16="http://schemas.microsoft.com/office/drawing/2014/main" id="{9EF83A85-CCC3-9013-7623-97A65A4C0CB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9FB55E-E51B-4B74-D423-A086B85FA31D}"/>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740EF28C-DFAF-85E5-3ABA-C7026C91640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2E8D19CA-A557-85BA-9F66-6C41270D0F99}"/>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B1778B36-9495-290C-95DF-43415E3EEE7F}"/>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648A3E63-46E3-3A80-7FBD-F734D66C1CA1}"/>
              </a:ext>
            </a:extLst>
          </p:cNvPr>
          <p:cNvPicPr>
            <a:picLocks noChangeAspect="1"/>
          </p:cNvPicPr>
          <p:nvPr/>
        </p:nvPicPr>
        <p:blipFill>
          <a:blip r:embed="rId4"/>
          <a:stretch>
            <a:fillRect/>
          </a:stretch>
        </p:blipFill>
        <p:spPr>
          <a:xfrm>
            <a:off x="10874270" y="3652472"/>
            <a:ext cx="733527" cy="1181265"/>
          </a:xfrm>
          <a:prstGeom prst="rect">
            <a:avLst/>
          </a:prstGeom>
        </p:spPr>
      </p:pic>
      <p:sp>
        <p:nvSpPr>
          <p:cNvPr id="22" name="Flowchart: Or 21">
            <a:extLst>
              <a:ext uri="{FF2B5EF4-FFF2-40B4-BE49-F238E27FC236}">
                <a16:creationId xmlns:a16="http://schemas.microsoft.com/office/drawing/2014/main" id="{C1332C55-D94F-0FEF-D696-54AE026F954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B2C91745-E8AB-F922-6181-8FD84F5C74F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EA016D2A-FB49-585F-55DA-2FF3AB9E0DF4}"/>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34A9E21C-99EB-E197-8FC9-0AEE78A36D40}"/>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F9DE3D18-7B4F-16B4-1A6F-4AA951A2ADBB}"/>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3DCC7FD8-038D-A248-594D-9CBE3565E060}"/>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93AC77E8-ECBF-4A40-2F5E-03B02870D8E1}"/>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ADF5E8D-A17C-D9DD-7D8F-71B26BDE4421}"/>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7B78210E-6621-7E1B-3009-BBB4C2C15554}"/>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FD4AC7B1-B3C5-32B8-4743-01E1A3C18629}"/>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0EECFBB2-E2CB-8F11-C6F1-3F0E253AE309}"/>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7672CCB2-EF40-0610-CBFD-73332B005D45}"/>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514B623D-30FF-919B-74C8-970C30A79F69}"/>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DCF464D7-EDED-BEB9-2663-1767E8CFE5A1}"/>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5708FE7A-A44D-6774-5D15-315C7CD50A2B}"/>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14BDFD19-3508-00BF-DD60-9C964D820558}"/>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C5CF83E1-070F-43FD-7615-38B7DFA579C6}"/>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F826833-E895-D7AD-38BD-FB9E74A78935}"/>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232FFBD0-9399-132B-BBAE-EC09D9C1C0ED}"/>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8CF842F9-3764-C9C6-DBB7-194739CD31D9}"/>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68784E3-0092-8697-D011-C49C70677D93}"/>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12AA7149-81FD-EE11-7C37-6EA9B4361515}"/>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495FA19-BDDC-C136-C180-2FB365F6594C}"/>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C0933999-F0FD-7AA3-118D-C57E4E18FFAD}"/>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D5F94C5-037D-B05F-3C23-613A3E02BC50}"/>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5514D7A5-76D5-5537-288E-03812B68C859}"/>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B289FA56-B2E5-2BE9-3BAA-F89112230818}"/>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5BE930A3-56D2-9A6D-C97E-9AC47FA8B375}"/>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63D88E55-C8F1-C264-0123-F3458D1FF474}"/>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42A2638B-C507-8062-7574-9CE1ADCE8510}"/>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ScanPosition023</a:t>
            </a:r>
          </a:p>
          <a:p>
            <a:pPr marL="0" indent="0">
              <a:buNone/>
            </a:pPr>
            <a:r>
              <a:rPr lang="nl-BE" sz="1600">
                <a:ea typeface="Calibri"/>
                <a:cs typeface="Calibri"/>
              </a:rPr>
              <a:t>Already registered &amp; common reflectors? 021, 022</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8BFAB212-1B4C-3537-5D97-B744D118AFEE}"/>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5EDF2006-762A-1AF1-F3B9-181DB7CD17ED}"/>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B963985-D047-CBBD-5219-4B02378F6C34}"/>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71A2A13-EBEF-2BF7-61C1-F784F1AA2B5D}"/>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72471C3A-2ED1-B3DB-6426-5CE1B2F69077}"/>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AF687EA-E0C9-0ABD-3587-6CBFCB2462F8}"/>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57679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BAE0AE-6EBD-2DE3-5C37-FCE6AF0E6431}"/>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7EDF2AC-C60B-BE6C-4A6E-650C9659A2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6360A8F-195D-7AA3-D2F4-5197FD944AE4}"/>
              </a:ext>
            </a:extLst>
          </p:cNvPr>
          <p:cNvSpPr>
            <a:spLocks noGrp="1"/>
          </p:cNvSpPr>
          <p:nvPr>
            <p:ph type="sldNum" sz="quarter" idx="12"/>
          </p:nvPr>
        </p:nvSpPr>
        <p:spPr/>
        <p:txBody>
          <a:bodyPr/>
          <a:lstStyle/>
          <a:p>
            <a:fld id="{BAE070A0-3994-FF42-A8A7-1B27A662DB2A}" type="slidenum">
              <a:rPr lang="en-BE" smtClean="0"/>
              <a:t>128</a:t>
            </a:fld>
            <a:endParaRPr lang="en-BE"/>
          </a:p>
        </p:txBody>
      </p:sp>
      <p:cxnSp>
        <p:nvCxnSpPr>
          <p:cNvPr id="9" name="Straight Arrow Connector 8">
            <a:extLst>
              <a:ext uri="{FF2B5EF4-FFF2-40B4-BE49-F238E27FC236}">
                <a16:creationId xmlns:a16="http://schemas.microsoft.com/office/drawing/2014/main" id="{967CB83D-EB4C-AC1B-81D3-F042A91C2AE6}"/>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2D0F01-0AE4-B0C1-BA1D-357DA47B4560}"/>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253FCF49-773A-4855-3295-F1D5B9DB61D4}"/>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86966710-BBFF-D4CE-31DC-B971AD586E9E}"/>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286FACF-06C9-B01F-E7B1-40193A91EEB4}"/>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A58F29E0-45C3-2D33-DE45-FE96BE7A2FE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810AA21B-A479-19F1-220A-53D75F0B0D10}"/>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659E4B29-FD7B-CB75-168C-47BC8CCA4106}"/>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8E0DB29-8335-9C51-7B33-ED1020BCC340}"/>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7DFF3070-AA30-DB29-5393-81874D386D3D}"/>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D32D47B3-48F4-0518-24EA-820BFEAC91DB}"/>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5FF97788-B2BF-8F42-E346-3E1C1D853F0A}"/>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491EA055-BAB6-6E6B-C34C-92E076CE54E7}"/>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FB016815-075B-4D8C-E853-C30749762D6A}"/>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03518813-12D8-1A78-7E7C-2D3AF739689C}"/>
              </a:ext>
            </a:extLst>
          </p:cNvPr>
          <p:cNvSpPr>
            <a:spLocks noChangeAspect="1"/>
          </p:cNvSpPr>
          <p:nvPr/>
        </p:nvSpPr>
        <p:spPr>
          <a:xfrm>
            <a:off x="9970550" y="355610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C8DD3B80-97A8-C93D-8DED-B96475C56449}"/>
              </a:ext>
            </a:extLst>
          </p:cNvPr>
          <p:cNvSpPr>
            <a:spLocks noChangeAspect="1"/>
          </p:cNvSpPr>
          <p:nvPr/>
        </p:nvSpPr>
        <p:spPr>
          <a:xfrm>
            <a:off x="10012852" y="428356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91F6F27D-60BE-4B27-83FE-ABF78A7AEC99}"/>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904DFD1F-8EC8-DE33-983D-C5DB2809E284}"/>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67E8C53-4120-82B4-7136-D9D7F1B67EE6}"/>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37922E1C-9AF9-E1F9-1308-EF228310C17D}"/>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4C9DD78C-984B-2DC6-407A-115D0DD18CD1}"/>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7D65F50D-8F7D-AEAF-DF52-EED5FD8E7BE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CC783307-308B-1AFF-1FBB-D7FF8281B04D}"/>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E20F7E71-FC1E-C9A0-A2D3-A6A572A4DD71}"/>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B4B684F0-BEC0-BFDA-9840-858191715DF2}"/>
              </a:ext>
            </a:extLst>
          </p:cNvPr>
          <p:cNvSpPr>
            <a:spLocks noChangeAspect="1"/>
          </p:cNvSpPr>
          <p:nvPr/>
        </p:nvSpPr>
        <p:spPr>
          <a:xfrm>
            <a:off x="11010620"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295430E0-0EB6-3CCF-AF70-9256F396D79D}"/>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88D3668E-E367-EEB6-20F8-5E87C26D4F52}"/>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BE71C82E-C85F-FCE6-D75D-FE784B323C08}"/>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6B5D237-D517-AF24-8897-DE28B2FBA09E}"/>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EC606E05-E7B7-F919-F584-459693BD763F}"/>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3F460DAE-6F96-A045-EDAA-C51BD52E5855}"/>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419C7980-F237-77B7-DAAD-198836413EF2}"/>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9026E32-03FD-0298-49CE-C54C248F9EB5}"/>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95E1F0E1-3B04-5273-CE11-560B7A6C4B45}"/>
              </a:ext>
            </a:extLst>
          </p:cNvPr>
          <p:cNvSpPr>
            <a:spLocks noChangeAspect="1"/>
          </p:cNvSpPr>
          <p:nvPr/>
        </p:nvSpPr>
        <p:spPr>
          <a:xfrm>
            <a:off x="10699131" y="480480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300B9E51-B55D-1A5B-7453-39A1E8DFE1D8}"/>
              </a:ext>
            </a:extLst>
          </p:cNvPr>
          <p:cNvSpPr txBox="1">
            <a:spLocks/>
          </p:cNvSpPr>
          <p:nvPr/>
        </p:nvSpPr>
        <p:spPr>
          <a:xfrm>
            <a:off x="573529" y="1253331"/>
            <a:ext cx="5195720"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ScanPosition024</a:t>
            </a:r>
          </a:p>
          <a:p>
            <a:pPr marL="0" indent="0">
              <a:buNone/>
            </a:pPr>
            <a:r>
              <a:rPr lang="nl-BE" sz="1600">
                <a:ea typeface="Calibri"/>
                <a:cs typeface="Calibri"/>
              </a:rPr>
              <a:t>Already registered &amp; common reflectors? 021, 022, 023</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DD54CA19-4E75-D183-862A-EFEA892BA0A3}"/>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97C10BDE-54BD-5B13-9C6C-ACDB6D1EC041}"/>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BE477DEF-3ED1-C50D-B12B-C9B0C8B831DA}"/>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007B98E2-C957-4054-DA18-1E37ECFF2295}"/>
              </a:ext>
            </a:extLst>
          </p:cNvPr>
          <p:cNvSpPr>
            <a:spLocks noChangeAspect="1"/>
          </p:cNvSpPr>
          <p:nvPr/>
        </p:nvSpPr>
        <p:spPr>
          <a:xfrm>
            <a:off x="10637495" y="354984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71F8E25F-81CA-AADF-D357-64B0BC729065}"/>
              </a:ext>
            </a:extLst>
          </p:cNvPr>
          <p:cNvSpPr>
            <a:spLocks noChangeAspect="1"/>
          </p:cNvSpPr>
          <p:nvPr/>
        </p:nvSpPr>
        <p:spPr>
          <a:xfrm>
            <a:off x="9733178" y="485392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75C8A73-1950-6DC2-AC20-CAA80896F20B}"/>
              </a:ext>
            </a:extLst>
          </p:cNvPr>
          <p:cNvSpPr>
            <a:spLocks noChangeAspect="1"/>
          </p:cNvSpPr>
          <p:nvPr/>
        </p:nvSpPr>
        <p:spPr>
          <a:xfrm>
            <a:off x="10732040" y="399541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66A55EE7-2389-5EA3-A9AE-6BED41D72D6C}"/>
              </a:ext>
            </a:extLst>
          </p:cNvPr>
          <p:cNvGrpSpPr/>
          <p:nvPr/>
        </p:nvGrpSpPr>
        <p:grpSpPr>
          <a:xfrm>
            <a:off x="10864785" y="3770145"/>
            <a:ext cx="733527" cy="1068345"/>
            <a:chOff x="3107133" y="3955576"/>
            <a:chExt cx="733527" cy="1068345"/>
          </a:xfrm>
        </p:grpSpPr>
        <p:pic>
          <p:nvPicPr>
            <p:cNvPr id="3" name="Picture 2">
              <a:extLst>
                <a:ext uri="{FF2B5EF4-FFF2-40B4-BE49-F238E27FC236}">
                  <a16:creationId xmlns:a16="http://schemas.microsoft.com/office/drawing/2014/main" id="{2C936E6D-0E0D-FD86-2590-6EB8FAC4975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10B6ABD3-7E6B-E309-8AFA-512E4C4B6051}"/>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42692550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732B6D-E40E-A440-7366-E642EF726CCE}"/>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0D30B2B-9FD2-3E6E-80DC-08F2B3FBC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B87DB0E-2F74-1199-8E02-D10D3F3A9746}"/>
              </a:ext>
            </a:extLst>
          </p:cNvPr>
          <p:cNvSpPr>
            <a:spLocks noGrp="1"/>
          </p:cNvSpPr>
          <p:nvPr>
            <p:ph type="sldNum" sz="quarter" idx="12"/>
          </p:nvPr>
        </p:nvSpPr>
        <p:spPr/>
        <p:txBody>
          <a:bodyPr/>
          <a:lstStyle/>
          <a:p>
            <a:fld id="{BAE070A0-3994-FF42-A8A7-1B27A662DB2A}" type="slidenum">
              <a:rPr lang="en-BE" smtClean="0"/>
              <a:t>129</a:t>
            </a:fld>
            <a:endParaRPr lang="en-BE"/>
          </a:p>
        </p:txBody>
      </p:sp>
      <p:cxnSp>
        <p:nvCxnSpPr>
          <p:cNvPr id="9" name="Straight Arrow Connector 8">
            <a:extLst>
              <a:ext uri="{FF2B5EF4-FFF2-40B4-BE49-F238E27FC236}">
                <a16:creationId xmlns:a16="http://schemas.microsoft.com/office/drawing/2014/main" id="{2427FFCF-28C8-09AA-C018-2206035AA27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724892-5C59-BD51-C6E4-1D407E972BFC}"/>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372DD29D-F7D2-5E06-EEED-88407CC8BFA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BF666274-6DA5-4C8D-BEEE-3B06AF87328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CAF0375-8A1E-1192-1695-66CB90A4AB92}"/>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4ADB46ED-7EE5-F06F-3DDF-E750A063C025}"/>
              </a:ext>
            </a:extLst>
          </p:cNvPr>
          <p:cNvPicPr>
            <a:picLocks noChangeAspect="1"/>
          </p:cNvPicPr>
          <p:nvPr/>
        </p:nvPicPr>
        <p:blipFill>
          <a:blip r:embed="rId4"/>
          <a:stretch>
            <a:fillRect/>
          </a:stretch>
        </p:blipFill>
        <p:spPr>
          <a:xfrm>
            <a:off x="10864785" y="5337523"/>
            <a:ext cx="733527" cy="1181265"/>
          </a:xfrm>
          <a:prstGeom prst="rect">
            <a:avLst/>
          </a:prstGeom>
        </p:spPr>
      </p:pic>
      <p:sp>
        <p:nvSpPr>
          <p:cNvPr id="22" name="Flowchart: Or 21">
            <a:extLst>
              <a:ext uri="{FF2B5EF4-FFF2-40B4-BE49-F238E27FC236}">
                <a16:creationId xmlns:a16="http://schemas.microsoft.com/office/drawing/2014/main" id="{F41DB544-7A05-71EA-0791-FCE4A75C2EB9}"/>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37EB5FBF-ABD8-2A06-5409-A5C8B34AB532}"/>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6B371781-D14D-CF78-6734-65290F39F5E5}"/>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D5D672D-9CAE-B378-7F29-F1C7E7EB209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3436238E-8AFB-4A52-D23D-1D0D2F98F259}"/>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C72BFECE-1F0F-6A72-AF2F-58AE3EA3040F}"/>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707F6221-2EC4-CBA8-8CA4-36B5D41E59C1}"/>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4A55A64F-8B6A-7525-B00D-94CD2735919A}"/>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CEBD4B32-05AD-4F71-E045-3FFEEAC77A1B}"/>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BC46B65D-7A37-0015-01F7-DC20C53537C6}"/>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074308C-F5BA-1E5F-F447-04ED60971030}"/>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C63CEBFE-D9B7-B507-DA4D-6E5E13C6EB52}"/>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D45AEA14-AFE2-AE46-FAB2-AA47EC3AD108}"/>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7BC80783-88A6-DC11-9BA0-974661375D09}"/>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EC661BFD-DA2C-7ED1-B193-2A3E4286EEA7}"/>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3D19D103-C9EB-4D6E-CEF7-B42C2E2FCFB4}"/>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768A518-7AE1-D981-8EB4-3266DCD9017F}"/>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921055C-3FD9-C62E-FCEF-43448FDDC567}"/>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985D7EFD-6CA4-B512-7207-3D10BB652267}"/>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36FB91BC-087F-57EC-2AC5-60E5EDA88456}"/>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3C0664A0-C0E5-AC0A-256F-E135984BC562}"/>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1C20788-F598-7C34-F8B7-2E8EFB188162}"/>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6E193F4-71C9-D2BD-11FB-CF8E5AAF524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12128B05-B5A6-0DB9-10A4-17AE6B51210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930B929A-A880-FC6B-5DBC-0389EB372818}"/>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FEAF7450-A9C4-7411-3F05-07D5EA665923}"/>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1177693F-7D46-9E96-A790-A8BBB50C7801}"/>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F0E2B8C8-DA79-EFAE-396B-AFD5ADC03E28}"/>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06FFB331-350D-4BE8-4C59-32681A100CC3}"/>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FF61BBC8-E478-9B0E-9093-7968443BF52B}"/>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ScanPosition025</a:t>
            </a:r>
          </a:p>
          <a:p>
            <a:pPr marL="0" indent="0">
              <a:buNone/>
            </a:pPr>
            <a:r>
              <a:rPr lang="nl-BE" sz="1600">
                <a:ea typeface="Calibri"/>
                <a:cs typeface="Calibri"/>
              </a:rPr>
              <a:t>Already registered &amp; common reflectors? 023, 024</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34000563-A0F5-208D-E15B-3D0FB5A68E2C}"/>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E0310578-A768-C309-4099-4658D63F86DE}"/>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1C31D480-44BF-8C20-DB82-7FB90D87B263}"/>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AF1C0B7A-FD6C-E83B-2A7A-4C04B203EF97}"/>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8F41E610-5430-1F70-D327-1DFADB992670}"/>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C9957F49-C9CC-75B1-D3E0-E10D64EDD37D}"/>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95618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07748" cy="4351338"/>
          </a:xfrm>
        </p:spPr>
        <p:txBody>
          <a:bodyPr vert="horz" lIns="91440" tIns="45720" rIns="91440" bIns="45720" rtlCol="0" anchor="t">
            <a:normAutofit/>
          </a:bodyPr>
          <a:lstStyle/>
          <a:p>
            <a:pPr marL="514350" indent="-514350">
              <a:buAutoNum type="arabicPeriod"/>
            </a:pPr>
            <a:r>
              <a:rPr lang="nl-BE" dirty="0"/>
              <a:t>The project name </a:t>
            </a:r>
            <a:r>
              <a:rPr lang="nl-BE" err="1"/>
              <a:t>will</a:t>
            </a:r>
            <a:r>
              <a:rPr lang="nl-BE" dirty="0"/>
              <a:t> </a:t>
            </a:r>
            <a:r>
              <a:rPr lang="nl-BE" err="1"/>
              <a:t>automatically</a:t>
            </a:r>
            <a:r>
              <a:rPr lang="nl-BE" dirty="0"/>
              <a:t> </a:t>
            </a:r>
            <a:r>
              <a:rPr lang="nl-BE" err="1"/>
              <a:t>be</a:t>
            </a:r>
            <a:r>
              <a:rPr lang="nl-BE" dirty="0"/>
              <a:t> </a:t>
            </a:r>
            <a:r>
              <a:rPr lang="nl-BE" err="1"/>
              <a:t>the</a:t>
            </a:r>
            <a:r>
              <a:rPr lang="nl-BE" dirty="0"/>
              <a:t> </a:t>
            </a:r>
            <a:r>
              <a:rPr lang="nl-BE" err="1"/>
              <a:t>same</a:t>
            </a:r>
            <a:r>
              <a:rPr lang="nl-BE" dirty="0"/>
              <a:t> as </a:t>
            </a:r>
            <a:r>
              <a:rPr lang="nl-BE" err="1"/>
              <a:t>the</a:t>
            </a:r>
            <a:r>
              <a:rPr lang="nl-BE" dirty="0"/>
              <a:t> folder name (-.</a:t>
            </a:r>
            <a:r>
              <a:rPr lang="nl-BE" err="1"/>
              <a:t>riproject</a:t>
            </a:r>
            <a:r>
              <a:rPr lang="nl-BE" dirty="0"/>
              <a:t>) but </a:t>
            </a:r>
            <a:r>
              <a:rPr lang="nl-BE" err="1"/>
              <a:t>this</a:t>
            </a:r>
            <a:r>
              <a:rPr lang="nl-BE" dirty="0"/>
              <a:t> </a:t>
            </a:r>
            <a:r>
              <a:rPr lang="nl-BE" err="1"/>
              <a:t>can</a:t>
            </a:r>
            <a:r>
              <a:rPr lang="nl-BE" dirty="0"/>
              <a:t> </a:t>
            </a:r>
            <a:r>
              <a:rPr lang="nl-BE" err="1"/>
              <a:t>be</a:t>
            </a:r>
            <a:r>
              <a:rPr lang="nl-BE"/>
              <a:t> </a:t>
            </a:r>
            <a:r>
              <a:rPr lang="nl-BE" dirty="0" err="1"/>
              <a:t>changed</a:t>
            </a:r>
            <a:r>
              <a:rPr lang="nl-BE"/>
              <a:t> </a:t>
            </a:r>
            <a:r>
              <a:rPr lang="nl-BE" dirty="0" err="1"/>
              <a:t>if</a:t>
            </a:r>
            <a:r>
              <a:rPr lang="nl-BE"/>
              <a:t> </a:t>
            </a:r>
            <a:r>
              <a:rPr lang="nl-BE" dirty="0" err="1"/>
              <a:t>wanted</a:t>
            </a:r>
            <a:r>
              <a:rPr lang="nl-BE" dirty="0"/>
              <a:t>.</a:t>
            </a:r>
            <a:endParaRPr lang="nl-BE" dirty="0" err="1">
              <a:ea typeface="Calibri"/>
              <a:cs typeface="Calibri"/>
            </a:endParaRPr>
          </a:p>
          <a:p>
            <a:pPr marL="514350" indent="-514350">
              <a:buAutoNum type="arabicPeriod"/>
            </a:pPr>
            <a:r>
              <a:rPr lang="nl-BE" dirty="0" err="1">
                <a:ea typeface="Calibri"/>
                <a:cs typeface="Calibri"/>
              </a:rPr>
              <a:t>Choose</a:t>
            </a:r>
            <a:r>
              <a:rPr lang="nl-BE" dirty="0">
                <a:ea typeface="Calibri"/>
                <a:cs typeface="Calibri"/>
              </a:rPr>
              <a:t> </a:t>
            </a:r>
            <a:r>
              <a:rPr lang="nl-BE" dirty="0" err="1">
                <a:ea typeface="Calibri"/>
                <a:cs typeface="Calibri"/>
              </a:rPr>
              <a:t>the</a:t>
            </a:r>
            <a:r>
              <a:rPr lang="nl-BE" dirty="0">
                <a:ea typeface="Calibri"/>
                <a:cs typeface="Calibri"/>
              </a:rPr>
              <a:t> folder </a:t>
            </a:r>
            <a:r>
              <a:rPr lang="nl-BE" dirty="0" err="1">
                <a:ea typeface="Calibri"/>
                <a:cs typeface="Calibri"/>
              </a:rPr>
              <a:t>where</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store </a:t>
            </a:r>
            <a:r>
              <a:rPr lang="nl-BE" err="1">
                <a:ea typeface="Calibri"/>
                <a:cs typeface="Calibri"/>
              </a:rPr>
              <a:t>the</a:t>
            </a:r>
            <a:r>
              <a:rPr lang="nl-BE">
                <a:ea typeface="Calibri"/>
                <a:cs typeface="Calibri"/>
              </a:rPr>
              <a:t> project</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Next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13</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15" name="Groep 14">
            <a:extLst>
              <a:ext uri="{FF2B5EF4-FFF2-40B4-BE49-F238E27FC236}">
                <a16:creationId xmlns:a16="http://schemas.microsoft.com/office/drawing/2014/main" id="{9963CD94-1BEB-6CAD-26EC-4E6E348388C5}"/>
              </a:ext>
            </a:extLst>
          </p:cNvPr>
          <p:cNvGrpSpPr/>
          <p:nvPr/>
        </p:nvGrpSpPr>
        <p:grpSpPr>
          <a:xfrm>
            <a:off x="5436055" y="1321740"/>
            <a:ext cx="7059333" cy="4647260"/>
            <a:chOff x="5436055" y="1321740"/>
            <a:chExt cx="7059333" cy="4647260"/>
          </a:xfrm>
        </p:grpSpPr>
        <p:pic>
          <p:nvPicPr>
            <p:cNvPr id="5" name="Afbeelding 4" descr="Afbeelding met tekst, schermopname, scherm, software&#10;&#10;Automatisch gegenereerde beschrijving">
              <a:extLst>
                <a:ext uri="{FF2B5EF4-FFF2-40B4-BE49-F238E27FC236}">
                  <a16:creationId xmlns:a16="http://schemas.microsoft.com/office/drawing/2014/main" id="{CB381270-B95B-A556-0A58-F15691672F02}"/>
                </a:ext>
              </a:extLst>
            </p:cNvPr>
            <p:cNvPicPr>
              <a:picLocks noChangeAspect="1"/>
            </p:cNvPicPr>
            <p:nvPr/>
          </p:nvPicPr>
          <p:blipFill>
            <a:blip r:embed="rId3"/>
            <a:stretch>
              <a:fillRect/>
            </a:stretch>
          </p:blipFill>
          <p:spPr>
            <a:xfrm>
              <a:off x="5436055" y="1321740"/>
              <a:ext cx="6061228" cy="4647260"/>
            </a:xfrm>
            <a:prstGeom prst="rect">
              <a:avLst/>
            </a:prstGeom>
          </p:spPr>
        </p:pic>
        <p:sp>
          <p:nvSpPr>
            <p:cNvPr id="13" name="Pijl: links 12">
              <a:extLst>
                <a:ext uri="{FF2B5EF4-FFF2-40B4-BE49-F238E27FC236}">
                  <a16:creationId xmlns:a16="http://schemas.microsoft.com/office/drawing/2014/main" id="{6B4A78BE-865E-C3ED-7554-6087EE67CE93}"/>
                </a:ext>
              </a:extLst>
            </p:cNvPr>
            <p:cNvSpPr/>
            <p:nvPr/>
          </p:nvSpPr>
          <p:spPr>
            <a:xfrm>
              <a:off x="7208426" y="546805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sp>
          <p:nvSpPr>
            <p:cNvPr id="9" name="Pijl: links 8">
              <a:extLst>
                <a:ext uri="{FF2B5EF4-FFF2-40B4-BE49-F238E27FC236}">
                  <a16:creationId xmlns:a16="http://schemas.microsoft.com/office/drawing/2014/main" id="{EFAE5C12-F9EF-524E-9691-8CE2EE8B09C3}"/>
                </a:ext>
              </a:extLst>
            </p:cNvPr>
            <p:cNvSpPr/>
            <p:nvPr/>
          </p:nvSpPr>
          <p:spPr>
            <a:xfrm>
              <a:off x="10580981" y="21566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11" name="Pijl: links 10">
              <a:extLst>
                <a:ext uri="{FF2B5EF4-FFF2-40B4-BE49-F238E27FC236}">
                  <a16:creationId xmlns:a16="http://schemas.microsoft.com/office/drawing/2014/main" id="{C65FFF77-A44B-B366-B3F9-34CA89CEBFF1}"/>
                </a:ext>
              </a:extLst>
            </p:cNvPr>
            <p:cNvSpPr/>
            <p:nvPr/>
          </p:nvSpPr>
          <p:spPr>
            <a:xfrm>
              <a:off x="11295944" y="258468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grpSp>
      <p:sp>
        <p:nvSpPr>
          <p:cNvPr id="2" name="Tijdelijke aanduiding voor voettekst 2">
            <a:extLst>
              <a:ext uri="{FF2B5EF4-FFF2-40B4-BE49-F238E27FC236}">
                <a16:creationId xmlns:a16="http://schemas.microsoft.com/office/drawing/2014/main" id="{0F5C70C8-0023-D62E-5AE8-227DA101AA4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712603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8AAC970-3F60-C04C-A753-72B7F9A73706}"/>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33CFE90E-46B0-3C5A-85BC-5A57650D0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995C07F-5434-ED40-AFE7-C8B0772D025B}"/>
              </a:ext>
            </a:extLst>
          </p:cNvPr>
          <p:cNvSpPr>
            <a:spLocks noGrp="1"/>
          </p:cNvSpPr>
          <p:nvPr>
            <p:ph type="sldNum" sz="quarter" idx="12"/>
          </p:nvPr>
        </p:nvSpPr>
        <p:spPr/>
        <p:txBody>
          <a:bodyPr/>
          <a:lstStyle/>
          <a:p>
            <a:fld id="{BAE070A0-3994-FF42-A8A7-1B27A662DB2A}" type="slidenum">
              <a:rPr lang="en-BE" smtClean="0"/>
              <a:t>130</a:t>
            </a:fld>
            <a:endParaRPr lang="en-BE"/>
          </a:p>
        </p:txBody>
      </p:sp>
      <p:cxnSp>
        <p:nvCxnSpPr>
          <p:cNvPr id="9" name="Straight Arrow Connector 8">
            <a:extLst>
              <a:ext uri="{FF2B5EF4-FFF2-40B4-BE49-F238E27FC236}">
                <a16:creationId xmlns:a16="http://schemas.microsoft.com/office/drawing/2014/main" id="{B5597DF6-41BD-874F-4AC1-6C916ED52BB5}"/>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5476480-02C3-1C13-BE54-A4BE413F18A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25FEE0BC-F1D9-5D8C-146F-4B6D68DAE8D6}"/>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044DD0C-6AC4-792F-4888-0D0D3D42502C}"/>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3EADD2F6-E49B-2C01-524A-3A140214F8D5}"/>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EBA96C89-9E35-5680-4565-6C32E8F4F898}"/>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F954F011-DEC0-0E8C-E6FF-94BD96983DBF}"/>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5F079CB2-8552-0DF7-19C9-AA0FAB9B07CF}"/>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4B11220E-36BD-A194-FC41-83456B279E24}"/>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7CA4364-8664-7143-4F4D-4452976CF2E1}"/>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534853AF-640A-A73E-4695-D1F13C3A463B}"/>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2E14ECB-D75C-199A-4993-DABBBB920009}"/>
              </a:ext>
            </a:extLst>
          </p:cNvPr>
          <p:cNvSpPr>
            <a:spLocks noChangeAspect="1"/>
          </p:cNvSpPr>
          <p:nvPr/>
        </p:nvSpPr>
        <p:spPr>
          <a:xfrm>
            <a:off x="11387899" y="362797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C41CC512-1A91-9DEF-3EB1-095439847AC3}"/>
              </a:ext>
            </a:extLst>
          </p:cNvPr>
          <p:cNvSpPr>
            <a:spLocks noChangeAspect="1"/>
          </p:cNvSpPr>
          <p:nvPr/>
        </p:nvSpPr>
        <p:spPr>
          <a:xfrm>
            <a:off x="11600756" y="562808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2C491B99-688D-51BE-A81A-F838DBA7A663}"/>
              </a:ext>
            </a:extLst>
          </p:cNvPr>
          <p:cNvSpPr>
            <a:spLocks noChangeAspect="1"/>
          </p:cNvSpPr>
          <p:nvPr/>
        </p:nvSpPr>
        <p:spPr>
          <a:xfrm>
            <a:off x="11546441" y="4714801"/>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2009DAFC-DEF1-5485-3339-A74152AE3067}"/>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51C0913-D4CC-9E7E-BCEB-A5F4A4CEF7D1}"/>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A4462A74-31A8-112E-CF63-90492DB15472}"/>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18A5381-B827-8917-5333-BCE82B4D1A75}"/>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09F9F30-C68F-6A5F-A4A9-09B649F4C4D4}"/>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A70F2C96-4815-9032-EFB3-19B1674B16BE}"/>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4FDA9262-15F8-B48A-19FA-5C4A0E86E2D8}"/>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2657C975-256E-F2BB-A116-B9B80ADDC24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87D94D08-85FB-61C8-AD99-064A31531922}"/>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4CAF7E28-6739-4743-C4F5-5307C24B4CFD}"/>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C3169104-4A17-E335-F5C2-A07984A7AECE}"/>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3DA6BF4B-0A30-1EF5-E827-D4D29A614F96}"/>
              </a:ext>
            </a:extLst>
          </p:cNvPr>
          <p:cNvSpPr>
            <a:spLocks noChangeAspect="1"/>
          </p:cNvSpPr>
          <p:nvPr/>
        </p:nvSpPr>
        <p:spPr>
          <a:xfrm>
            <a:off x="9294652" y="5837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AAE38CD3-6F03-2FC8-17D1-9FEC83213BFB}"/>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C67F81F5-E3B8-4D10-C651-B0440E35D66F}"/>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D89AE71C-4F10-B352-78AC-2B512BC7C22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101ED5DD-F3AF-DEF1-D698-8B15821639F4}"/>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9043FD29-7E99-F1B7-1D82-AD244C4C506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61A0EE3-70B7-5291-3AD0-7FAD09E3BDF8}"/>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7948212D-0DF0-5A2A-3355-10DD11E1A5D9}"/>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9D988B89-1CD5-3185-5EE9-704F23799AE9}"/>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17D55635-3912-3539-86B0-8D77A0B41983}"/>
              </a:ext>
            </a:extLst>
          </p:cNvPr>
          <p:cNvSpPr txBox="1">
            <a:spLocks/>
          </p:cNvSpPr>
          <p:nvPr/>
        </p:nvSpPr>
        <p:spPr>
          <a:xfrm>
            <a:off x="573529" y="1253331"/>
            <a:ext cx="536649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ScanPosition026</a:t>
            </a:r>
          </a:p>
          <a:p>
            <a:pPr marL="0" indent="0">
              <a:buNone/>
            </a:pPr>
            <a:r>
              <a:rPr lang="nl-BE" sz="1600">
                <a:ea typeface="Calibri"/>
                <a:cs typeface="Calibri"/>
              </a:rPr>
              <a:t>Already registered &amp; common reflectors? 023, 024, 025</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72198FEB-C3BF-4B61-D60E-164EF4567ACA}"/>
              </a:ext>
            </a:extLst>
          </p:cNvPr>
          <p:cNvSpPr>
            <a:spLocks noChangeAspect="1"/>
          </p:cNvSpPr>
          <p:nvPr/>
        </p:nvSpPr>
        <p:spPr>
          <a:xfrm>
            <a:off x="11799727" y="513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FFF9AC86-3DB7-0099-89C0-4ECE42275BB0}"/>
              </a:ext>
            </a:extLst>
          </p:cNvPr>
          <p:cNvSpPr>
            <a:spLocks noChangeAspect="1"/>
          </p:cNvSpPr>
          <p:nvPr/>
        </p:nvSpPr>
        <p:spPr>
          <a:xfrm>
            <a:off x="11231549" y="5319960"/>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622596A1-4238-930E-BFBB-F8506B70A64C}"/>
              </a:ext>
            </a:extLst>
          </p:cNvPr>
          <p:cNvSpPr>
            <a:spLocks noChangeAspect="1"/>
          </p:cNvSpPr>
          <p:nvPr/>
        </p:nvSpPr>
        <p:spPr>
          <a:xfrm>
            <a:off x="11692936" y="3995417"/>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83B314D-ED3D-5D83-B811-054AA89CF635}"/>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8AFA746-74A1-71AC-3796-F25199F14BE5}"/>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DF888A6C-42B9-EC68-ADF7-875938551A3C}"/>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3FFB19AD-6DF4-C4F2-A3DB-EF525BF686C8}"/>
              </a:ext>
            </a:extLst>
          </p:cNvPr>
          <p:cNvGrpSpPr/>
          <p:nvPr/>
        </p:nvGrpSpPr>
        <p:grpSpPr>
          <a:xfrm>
            <a:off x="10874690" y="5445506"/>
            <a:ext cx="733527" cy="1068345"/>
            <a:chOff x="3107133" y="3955576"/>
            <a:chExt cx="733527" cy="1068345"/>
          </a:xfrm>
        </p:grpSpPr>
        <p:pic>
          <p:nvPicPr>
            <p:cNvPr id="3" name="Picture 2">
              <a:extLst>
                <a:ext uri="{FF2B5EF4-FFF2-40B4-BE49-F238E27FC236}">
                  <a16:creationId xmlns:a16="http://schemas.microsoft.com/office/drawing/2014/main" id="{A9820C93-A991-62F2-C231-70693E947E47}"/>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1D3205EA-D4EE-B790-AA08-CE2F05158A48}"/>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2344423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58B23FE-C804-BA61-ADCF-93B107D2F654}"/>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B0DDEAFC-D4AD-EA98-494B-D49452570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7327CCE-B40D-58AE-8384-C72C983D711B}"/>
              </a:ext>
            </a:extLst>
          </p:cNvPr>
          <p:cNvSpPr>
            <a:spLocks noGrp="1"/>
          </p:cNvSpPr>
          <p:nvPr>
            <p:ph type="sldNum" sz="quarter" idx="12"/>
          </p:nvPr>
        </p:nvSpPr>
        <p:spPr/>
        <p:txBody>
          <a:bodyPr/>
          <a:lstStyle/>
          <a:p>
            <a:fld id="{BAE070A0-3994-FF42-A8A7-1B27A662DB2A}" type="slidenum">
              <a:rPr lang="en-BE" smtClean="0"/>
              <a:t>131</a:t>
            </a:fld>
            <a:endParaRPr lang="en-BE"/>
          </a:p>
        </p:txBody>
      </p:sp>
      <p:cxnSp>
        <p:nvCxnSpPr>
          <p:cNvPr id="9" name="Straight Arrow Connector 8">
            <a:extLst>
              <a:ext uri="{FF2B5EF4-FFF2-40B4-BE49-F238E27FC236}">
                <a16:creationId xmlns:a16="http://schemas.microsoft.com/office/drawing/2014/main" id="{5DE498C2-DF2A-15AF-F641-1BF666BF5819}"/>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6B0E1E-DA6B-AA3C-0456-9A79691E4F4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F20BC09A-0EA0-AF49-1DB6-6360B261EB25}"/>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3C8F6A15-2374-4CFA-9058-FBC9E47A0ED6}"/>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5DDE439-6CE7-A885-9490-8ECE03598E6C}"/>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0E806616-8A9A-97AF-408D-1676B33BFDC8}"/>
              </a:ext>
            </a:extLst>
          </p:cNvPr>
          <p:cNvPicPr>
            <a:picLocks noChangeAspect="1"/>
          </p:cNvPicPr>
          <p:nvPr/>
        </p:nvPicPr>
        <p:blipFill>
          <a:blip r:embed="rId4"/>
          <a:stretch>
            <a:fillRect/>
          </a:stretch>
        </p:blipFill>
        <p:spPr>
          <a:xfrm>
            <a:off x="9144866" y="5377582"/>
            <a:ext cx="733527" cy="1181265"/>
          </a:xfrm>
          <a:prstGeom prst="rect">
            <a:avLst/>
          </a:prstGeom>
        </p:spPr>
      </p:pic>
      <p:sp>
        <p:nvSpPr>
          <p:cNvPr id="22" name="Flowchart: Or 21">
            <a:extLst>
              <a:ext uri="{FF2B5EF4-FFF2-40B4-BE49-F238E27FC236}">
                <a16:creationId xmlns:a16="http://schemas.microsoft.com/office/drawing/2014/main" id="{41CCA328-5030-F425-9918-EB794A0CB813}"/>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DEC32679-9C16-5ED1-EB5B-222703080311}"/>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FC5DCE38-018C-9438-391D-8A36EDDCB9F8}"/>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AE2A290-6851-B6C7-1C66-1DC6FDBA39C6}"/>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05068BAD-7083-D69B-427B-9E81385AFC55}"/>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6699E84-6D79-65A5-D92B-146AFB328EE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1282E472-4549-0263-9974-24B1535E9C08}"/>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2AD02EF8-D0E0-2389-BF04-9279141E72BD}"/>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D33427C4-AFC7-864C-F621-46824B65649C}"/>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22DA27E5-AB98-B771-9CEF-B2EC27646BB1}"/>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19C5C167-0414-AC19-FEB0-4F6DABA7A35B}"/>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F5464E45-E509-579A-F395-1C469C4463D5}"/>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8844D287-5496-80E1-5F07-815DA5634F84}"/>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464FA122-797C-5C7D-0A16-E2D8941E22FA}"/>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F034D4C3-A2A0-9AC2-D352-BB8E05E796F7}"/>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F8EF7605-1482-825C-4CFE-43A20061B927}"/>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BF803EF1-CFEF-BC23-C690-4973044E98BC}"/>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A367930C-D1C0-8A8D-FBE8-374C71586895}"/>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49A1AAF0-CB9D-A558-58B5-83383919EA60}"/>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13757851-9BEB-7B07-F53C-E95486D9198F}"/>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952FB20F-4A74-ACA7-A4F7-58DCBC46B004}"/>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A9F8DA51-B147-7D8B-2B0C-A4435B31998F}"/>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01030A7D-EEAD-E0D5-3D7E-D5A1DF1F2C55}"/>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64D0F78D-575C-6C2C-5F7C-C6DAC56A0CAD}"/>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D43BEBC2-E46A-2B93-9DFF-7A2A9247CD9D}"/>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6D7E18A2-5986-531A-6DC3-99D96091FF03}"/>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9439F0BD-911C-25CA-6DA6-763DF0A8E1EE}"/>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4E3AD454-1F9D-8B92-1660-F5D9288A02AF}"/>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36CC97E-45E2-84B9-31BC-3B453973B67B}"/>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EACEA71D-1638-62E2-DD58-37395CEEC826}"/>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ScanPosition027</a:t>
            </a:r>
          </a:p>
          <a:p>
            <a:pPr marL="0" indent="0">
              <a:buNone/>
            </a:pPr>
            <a:r>
              <a:rPr lang="nl-BE" sz="1600">
                <a:ea typeface="Calibri"/>
                <a:cs typeface="Calibri"/>
              </a:rPr>
              <a:t>Already registered &amp; common reflectors? 025, 026</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55E1E6A6-EE61-7F7C-116A-F81A4ED7039D}"/>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0C1A82DB-51D6-D77C-C076-6EB895C3180A}"/>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B97BD3C9-865C-2696-BC21-AC9D979EAD18}"/>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FA003FA-367D-E5BE-BEDE-79F4208BD4F1}"/>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B818EBD8-01D8-40EF-DDCD-25946903FD6B}"/>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6A7260C8-DE3C-8571-564B-1F6098C0F94B}"/>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844701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43A42A-F19F-40C3-6562-2100E32CF083}"/>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D88AAE0-1A25-93EF-C5DE-4069D4E91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F7F0DD1-5B2E-5BE3-0FCB-005684B1532A}"/>
              </a:ext>
            </a:extLst>
          </p:cNvPr>
          <p:cNvSpPr>
            <a:spLocks noGrp="1"/>
          </p:cNvSpPr>
          <p:nvPr>
            <p:ph type="sldNum" sz="quarter" idx="12"/>
          </p:nvPr>
        </p:nvSpPr>
        <p:spPr/>
        <p:txBody>
          <a:bodyPr/>
          <a:lstStyle/>
          <a:p>
            <a:fld id="{BAE070A0-3994-FF42-A8A7-1B27A662DB2A}" type="slidenum">
              <a:rPr lang="en-BE" smtClean="0"/>
              <a:t>132</a:t>
            </a:fld>
            <a:endParaRPr lang="en-BE"/>
          </a:p>
        </p:txBody>
      </p:sp>
      <p:cxnSp>
        <p:nvCxnSpPr>
          <p:cNvPr id="9" name="Straight Arrow Connector 8">
            <a:extLst>
              <a:ext uri="{FF2B5EF4-FFF2-40B4-BE49-F238E27FC236}">
                <a16:creationId xmlns:a16="http://schemas.microsoft.com/office/drawing/2014/main" id="{E452F028-BC71-6EC9-D524-AA647F8593A7}"/>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2B242D5-ED21-4F68-DABA-D2574B5F18A8}"/>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4B987F3A-89DE-DC31-A1E6-17FE04708A9A}"/>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49AEDB4-4186-2D21-5DB4-215750C99685}"/>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75D1255F-2B3C-B019-5E75-F7C3A17905B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58167679-67AE-8BB0-074D-028D2F189C12}"/>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4649A5DF-29DA-832B-4258-A88636DFE8B9}"/>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A0E85157-F51C-BE3B-B62E-7A8E96212F2A}"/>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E9A193B4-CD5F-25FE-A49B-71AB79A942B9}"/>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534CAE7-4870-363B-6F82-08DCA22D90B8}"/>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47BC71BD-D7F0-8A07-7F81-D07AD6FB41BA}"/>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8C7EF10F-10DC-AF2C-F30E-EC5DD84BAFCA}"/>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E98CF4C7-87E1-BC03-0132-5C54AA3CE3AB}"/>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46A747E0-E05A-94A7-E26E-E3D505B6386E}"/>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C947F6A3-9472-20FA-BEED-C0A4956D306B}"/>
              </a:ext>
            </a:extLst>
          </p:cNvPr>
          <p:cNvSpPr>
            <a:spLocks noChangeAspect="1"/>
          </p:cNvSpPr>
          <p:nvPr/>
        </p:nvSpPr>
        <p:spPr>
          <a:xfrm>
            <a:off x="9758453" y="63384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DC798259-7D6A-44A1-6A4F-A8BD3056F8D3}"/>
              </a:ext>
            </a:extLst>
          </p:cNvPr>
          <p:cNvSpPr>
            <a:spLocks noChangeAspect="1"/>
          </p:cNvSpPr>
          <p:nvPr/>
        </p:nvSpPr>
        <p:spPr>
          <a:xfrm>
            <a:off x="10239945" y="551513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F906B917-1FA6-C071-D704-D0FB0D47D9E4}"/>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6812318C-D1AA-DE3A-C599-EBDB16434C88}"/>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0D23E3F5-6F71-5943-1509-66238E3361B3}"/>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BDDA787C-2F51-9235-DB79-31278C52D4AA}"/>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680E9EB0-7D9A-38A0-5B10-1E02D2ADA551}"/>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F3AE05E2-0B60-AA54-1FD5-0D3FC598B0CC}"/>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75DBD48B-4A2B-638A-F53E-DC2522D8AA4C}"/>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996600FB-4677-0470-285D-786EDD1F3DF9}"/>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52C4FBBC-A289-AE44-409E-621AE48F8A7F}"/>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8B7E84A1-5116-64AE-E557-623A91C844E9}"/>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D9166E11-80DE-CC43-44C8-37539F510A8A}"/>
              </a:ext>
            </a:extLst>
          </p:cNvPr>
          <p:cNvSpPr>
            <a:spLocks noChangeAspect="1"/>
          </p:cNvSpPr>
          <p:nvPr/>
        </p:nvSpPr>
        <p:spPr>
          <a:xfrm>
            <a:off x="7601289"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F0A88BBA-BB47-1D98-A042-9B2520D321D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04E119F9-43D5-13B2-B0DD-6C5FCE3D956B}"/>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72DEE996-1D63-3C3D-B7AC-78DC502E41CF}"/>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13D973CA-CEB4-CC6F-A266-06CA1344E41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E93CC924-92C4-0F29-711F-91B466E7AD42}"/>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51A76BAE-AD18-F3DB-6ED1-420B19BB8E73}"/>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EB0C9FB3-98BF-4FE9-5C62-91DFF04A718F}"/>
              </a:ext>
            </a:extLst>
          </p:cNvPr>
          <p:cNvSpPr>
            <a:spLocks noChangeAspect="1"/>
          </p:cNvSpPr>
          <p:nvPr/>
        </p:nvSpPr>
        <p:spPr>
          <a:xfrm>
            <a:off x="10684785" y="5285674"/>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54E98498-07DD-756E-3B95-2983520005F3}"/>
              </a:ext>
            </a:extLst>
          </p:cNvPr>
          <p:cNvSpPr txBox="1">
            <a:spLocks/>
          </p:cNvSpPr>
          <p:nvPr/>
        </p:nvSpPr>
        <p:spPr>
          <a:xfrm>
            <a:off x="573529" y="1253331"/>
            <a:ext cx="5103154"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ScanPosition028</a:t>
            </a:r>
          </a:p>
          <a:p>
            <a:pPr marL="0" indent="0">
              <a:buNone/>
            </a:pPr>
            <a:r>
              <a:rPr lang="nl-BE" sz="1600">
                <a:ea typeface="Calibri"/>
                <a:cs typeface="Calibri"/>
              </a:rPr>
              <a:t>Already registered &amp; common reflectors? 025, 026, 027</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2E2662B7-D472-7389-D3AE-7289DFB359BA}"/>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7E6F9734-C3EF-2539-9D0C-E966661BA756}"/>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3C00522D-25AE-3687-D13B-B9B54678744E}"/>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326D40D-9877-00DB-2C47-14F7F541DA73}"/>
              </a:ext>
            </a:extLst>
          </p:cNvPr>
          <p:cNvSpPr>
            <a:spLocks noChangeAspect="1"/>
          </p:cNvSpPr>
          <p:nvPr/>
        </p:nvSpPr>
        <p:spPr>
          <a:xfrm>
            <a:off x="10552040" y="635635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035E7A53-EF68-C9B5-1018-467E357BB492}"/>
              </a:ext>
            </a:extLst>
          </p:cNvPr>
          <p:cNvSpPr>
            <a:spLocks noChangeAspect="1"/>
          </p:cNvSpPr>
          <p:nvPr/>
        </p:nvSpPr>
        <p:spPr>
          <a:xfrm>
            <a:off x="9695826" y="5296241"/>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F3AFA4A-D347-6830-9424-C5EB25BACBA7}"/>
              </a:ext>
            </a:extLst>
          </p:cNvPr>
          <p:cNvSpPr>
            <a:spLocks noChangeAspect="1"/>
          </p:cNvSpPr>
          <p:nvPr/>
        </p:nvSpPr>
        <p:spPr>
          <a:xfrm>
            <a:off x="10043000" y="5902559"/>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0985B45A-6DB1-A50B-B8E7-A1284F76D337}"/>
              </a:ext>
            </a:extLst>
          </p:cNvPr>
          <p:cNvGrpSpPr/>
          <p:nvPr/>
        </p:nvGrpSpPr>
        <p:grpSpPr>
          <a:xfrm>
            <a:off x="9135420" y="5481657"/>
            <a:ext cx="733527" cy="1068345"/>
            <a:chOff x="3107133" y="3955576"/>
            <a:chExt cx="733527" cy="1068345"/>
          </a:xfrm>
        </p:grpSpPr>
        <p:pic>
          <p:nvPicPr>
            <p:cNvPr id="3" name="Picture 2">
              <a:extLst>
                <a:ext uri="{FF2B5EF4-FFF2-40B4-BE49-F238E27FC236}">
                  <a16:creationId xmlns:a16="http://schemas.microsoft.com/office/drawing/2014/main" id="{6A7813B8-351D-A6C7-5665-A952BDA8015F}"/>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8E62ED26-1787-10A5-43A1-02FD2CBE46E3}"/>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6701342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B6E4EB-A0E6-4E97-F7C5-BBC3B74949B6}"/>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0A6D32FE-A73A-6761-D4FC-EC7D6188C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9D7D7F9-0174-BAEB-32B6-39FB2A41F8DB}"/>
              </a:ext>
            </a:extLst>
          </p:cNvPr>
          <p:cNvSpPr>
            <a:spLocks noGrp="1"/>
          </p:cNvSpPr>
          <p:nvPr>
            <p:ph type="sldNum" sz="quarter" idx="12"/>
          </p:nvPr>
        </p:nvSpPr>
        <p:spPr/>
        <p:txBody>
          <a:bodyPr/>
          <a:lstStyle/>
          <a:p>
            <a:fld id="{BAE070A0-3994-FF42-A8A7-1B27A662DB2A}" type="slidenum">
              <a:rPr lang="en-BE" smtClean="0"/>
              <a:t>133</a:t>
            </a:fld>
            <a:endParaRPr lang="en-BE"/>
          </a:p>
        </p:txBody>
      </p:sp>
      <p:cxnSp>
        <p:nvCxnSpPr>
          <p:cNvPr id="9" name="Straight Arrow Connector 8">
            <a:extLst>
              <a:ext uri="{FF2B5EF4-FFF2-40B4-BE49-F238E27FC236}">
                <a16:creationId xmlns:a16="http://schemas.microsoft.com/office/drawing/2014/main" id="{E3D0C6B4-13EE-DAE8-2ABC-F5F3CFEA79C2}"/>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C2D610-B664-C450-C841-CB11ED2A02D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DA19AE2-AC93-201A-FCBD-30A838A3D4E9}"/>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7A5D9911-3AB1-39FA-FE6C-82552C7534DA}"/>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D74E67C-48EA-FEAC-2257-9DA3463C3DC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CE008A46-9201-7E9D-4A0D-2C682612C9FD}"/>
              </a:ext>
            </a:extLst>
          </p:cNvPr>
          <p:cNvPicPr>
            <a:picLocks noChangeAspect="1"/>
          </p:cNvPicPr>
          <p:nvPr/>
        </p:nvPicPr>
        <p:blipFill>
          <a:blip r:embed="rId4"/>
          <a:stretch>
            <a:fillRect/>
          </a:stretch>
        </p:blipFill>
        <p:spPr>
          <a:xfrm>
            <a:off x="7467195" y="5420520"/>
            <a:ext cx="733527" cy="1181265"/>
          </a:xfrm>
          <a:prstGeom prst="rect">
            <a:avLst/>
          </a:prstGeom>
        </p:spPr>
      </p:pic>
      <p:sp>
        <p:nvSpPr>
          <p:cNvPr id="22" name="Flowchart: Or 21">
            <a:extLst>
              <a:ext uri="{FF2B5EF4-FFF2-40B4-BE49-F238E27FC236}">
                <a16:creationId xmlns:a16="http://schemas.microsoft.com/office/drawing/2014/main" id="{C0C751AB-7343-2354-9096-7A775BFE1E9D}"/>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A2D0DA83-34E1-519E-F579-EB0A806509BB}"/>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B4C2898C-886E-DA36-E1F5-36BFFD296D90}"/>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D40F6249-9985-C9FC-3AA9-A20692A30E2C}"/>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39CE00E0-CEE3-B4C8-4E43-C0DF2A807BDE}"/>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F4038F4B-F5A0-AAE3-AF74-6C60F64F7873}"/>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FB2BB3FD-7CDC-0FC2-F21B-76A3DB79FF23}"/>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9E9144AE-6316-8FB9-17A5-DD20E305217E}"/>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A904C134-F0FC-9DA2-09AF-AAE9F6B09F7A}"/>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12D3FB67-D21C-A4EA-78E5-F2C9E2D94DA0}"/>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AD6EB8C8-07C9-D2E0-476F-02FB57CE131F}"/>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2E71F8A-CED6-0A49-E914-B51B524C4AFB}"/>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C5E6F50D-9094-0AB5-F992-8F7FBE5A3A0A}"/>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A72DF774-544E-9F41-5E46-BD523BBD6E5F}"/>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670963B3-641B-EDDD-7D09-1E0E0180D3A4}"/>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6236C56E-1974-7420-98AE-6586D747F147}"/>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EC99487-9BEA-155A-ACFB-CC2BCFC32FB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BA99B552-4AF7-BF1A-ADF3-2B49EF45D638}"/>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C81955D4-7D1D-5C88-559F-054636EE2260}"/>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F07A7B75-5C20-F570-FC20-37F1BFC1E134}"/>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A46D25B4-7525-9CF2-61A4-8488A6B164A1}"/>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FB65D09-504E-2C9B-4528-A13B0B76C84F}"/>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1015F4F3-EB43-17ED-E49D-E40BB266F7CF}"/>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8C5EE410-E98B-3A16-A276-033741FDD02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6114B84A-CE45-C3D1-334C-550325D9B88A}"/>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827C5857-CE1D-9D1E-73C5-79D2B2269831}"/>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CBB0BCCC-71E1-1948-D1BC-47269697367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89464F8C-C07F-55F6-FE0B-3BE546FE9C18}"/>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4EB29FA3-D364-461E-078C-E2FB16D1BA18}"/>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2827754-C43E-BB2A-F69B-FB3B5301D55A}"/>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ScanPosition029</a:t>
            </a:r>
          </a:p>
          <a:p>
            <a:pPr marL="0" indent="0">
              <a:buNone/>
            </a:pPr>
            <a:r>
              <a:rPr lang="nl-BE" sz="1600">
                <a:ea typeface="Calibri"/>
                <a:cs typeface="Calibri"/>
              </a:rPr>
              <a:t>Already registered &amp; common reflectors? 027, 028</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EA50BE30-B722-D0C1-AACC-808850AE4EDD}"/>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C2F174D5-2BF2-19F1-48CC-8181B1192F34}"/>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17E56076-D1D7-09C0-90B7-29025A508C9B}"/>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78A1FE6A-86DC-6266-09BB-C37B8625A5EC}"/>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2B74F7E-BF95-8FC3-7173-8CEB9A72F27D}"/>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B0FD1E47-4943-76C6-8CA5-33F13FD93302}"/>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60546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D8B12D-2C8B-2A30-59C0-D301DD2605AD}"/>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62F07F46-1245-5BB5-1695-D8424B231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74DA81C-E66E-341B-694D-F594A65531EA}"/>
              </a:ext>
            </a:extLst>
          </p:cNvPr>
          <p:cNvSpPr>
            <a:spLocks noGrp="1"/>
          </p:cNvSpPr>
          <p:nvPr>
            <p:ph type="sldNum" sz="quarter" idx="12"/>
          </p:nvPr>
        </p:nvSpPr>
        <p:spPr/>
        <p:txBody>
          <a:bodyPr/>
          <a:lstStyle/>
          <a:p>
            <a:fld id="{BAE070A0-3994-FF42-A8A7-1B27A662DB2A}" type="slidenum">
              <a:rPr lang="en-BE" smtClean="0"/>
              <a:t>134</a:t>
            </a:fld>
            <a:endParaRPr lang="en-BE"/>
          </a:p>
        </p:txBody>
      </p:sp>
      <p:cxnSp>
        <p:nvCxnSpPr>
          <p:cNvPr id="9" name="Straight Arrow Connector 8">
            <a:extLst>
              <a:ext uri="{FF2B5EF4-FFF2-40B4-BE49-F238E27FC236}">
                <a16:creationId xmlns:a16="http://schemas.microsoft.com/office/drawing/2014/main" id="{E0CDA494-8470-6731-D54C-6CCF6679B930}"/>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C330F0-00CA-4907-FBDD-BA402F275260}"/>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B1E7B601-E784-B0E1-873D-5ACE9945127C}"/>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5C537EED-F640-59AD-01C9-4E48D047F90C}"/>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A45281D0-CCD6-89C5-50A4-DC73DA6129D4}"/>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B619E24D-A047-C667-32EE-7B9250E35430}"/>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DDA3DF13-ACA4-7A89-CB7E-03503F996F0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24A50B3B-56E5-6D6C-C256-5530CF57E42B}"/>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FC4F1AF2-CAA3-0040-F1C7-0D97C0F9F36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A400FA11-7BEE-9D53-EF3A-5B92F8F6F15D}"/>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B194F0E-A963-FE48-23E1-E93D6C332BD0}"/>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1201F2EE-2A26-9F4F-4AF7-689489DC4221}"/>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D05E05D0-BCC1-8E7F-14B5-7CC3FFB1006A}"/>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484E8701-F10E-485F-2655-E9C510491E0C}"/>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F211778-6917-472F-6FA9-4C0DF676042F}"/>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661A9E4D-1CE5-70ED-FFED-93982AB124FE}"/>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6A924911-9F5A-B1DF-8AEB-BB47D50AAA7B}"/>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8ABCEB4C-1761-A2DE-1BB1-7AF5DB032FBE}"/>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31D55054-E29A-E1E1-65BD-CE4806860809}"/>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7EB851D1-D9F7-19EC-4A80-8D67CF38C9C4}"/>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90502600-912A-474B-2505-FF48663B510E}"/>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4027ED4F-6688-CD3D-593C-596411A06E43}"/>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0C15D392-52B4-C61C-7543-76ABB56C84C5}"/>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6E53B988-4DBA-FFD6-E913-AAEC538BCFCA}"/>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957448D1-3161-DFDB-BF4C-3EE1EB735680}"/>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653B235-C96F-1471-4059-5FD81CDB39A8}"/>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6154FD1D-F565-4206-CE32-4E841C939CD2}"/>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8C909243-8319-47FB-DB9C-F274024225B3}"/>
              </a:ext>
            </a:extLst>
          </p:cNvPr>
          <p:cNvSpPr>
            <a:spLocks noChangeAspect="1"/>
          </p:cNvSpPr>
          <p:nvPr/>
        </p:nvSpPr>
        <p:spPr>
          <a:xfrm>
            <a:off x="5894855" y="5848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918C7732-824E-7957-E307-6277D45B155C}"/>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2945EF12-FF56-ECD9-BE32-34F58A68C2C3}"/>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782000EC-6185-B4DC-C0F6-C15D9B3A8A7C}"/>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FE8FF539-8534-BB31-92BF-C4D381F2FE61}"/>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C5CFB546-E41B-CFCC-3E54-A850630B3F3A}"/>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15B04D5D-D6F6-8B68-347C-0E1828324108}"/>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E913B4B1-50FB-5787-10C5-CFBEABC5BEF0}"/>
              </a:ext>
            </a:extLst>
          </p:cNvPr>
          <p:cNvSpPr txBox="1">
            <a:spLocks/>
          </p:cNvSpPr>
          <p:nvPr/>
        </p:nvSpPr>
        <p:spPr>
          <a:xfrm>
            <a:off x="573529" y="1253331"/>
            <a:ext cx="4991105"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ScanPosition030</a:t>
            </a:r>
          </a:p>
          <a:p>
            <a:pPr marL="0" indent="0">
              <a:buNone/>
            </a:pPr>
            <a:r>
              <a:rPr lang="nl-BE" sz="1600">
                <a:ea typeface="Calibri"/>
                <a:cs typeface="Calibri"/>
              </a:rPr>
              <a:t>Already registered &amp; common reflectors? 027, 028, 029</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1ACD2E3B-7237-16EA-CDA5-33C117A2741B}"/>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1B4C28A8-AAF1-CB9D-23F5-850BBCB4C4C5}"/>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AF23B949-E460-AEAD-BC50-423426D98970}"/>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280C60F-4346-0431-9032-FF7F80FECDA0}"/>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3DC36C36-72B6-AC17-26EF-2F7413F411C5}"/>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D6BC120A-E3FC-C557-69D0-5241BBF2260B}"/>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DEED8E6-47E2-DD3F-9CE7-C5D6E79BDD39}"/>
              </a:ext>
            </a:extLst>
          </p:cNvPr>
          <p:cNvGrpSpPr/>
          <p:nvPr/>
        </p:nvGrpSpPr>
        <p:grpSpPr>
          <a:xfrm>
            <a:off x="7494294" y="5533440"/>
            <a:ext cx="733527" cy="1068345"/>
            <a:chOff x="3107133" y="3955576"/>
            <a:chExt cx="733527" cy="1068345"/>
          </a:xfrm>
        </p:grpSpPr>
        <p:pic>
          <p:nvPicPr>
            <p:cNvPr id="3" name="Picture 2">
              <a:extLst>
                <a:ext uri="{FF2B5EF4-FFF2-40B4-BE49-F238E27FC236}">
                  <a16:creationId xmlns:a16="http://schemas.microsoft.com/office/drawing/2014/main" id="{669BC94C-C2A1-603E-6B7D-F9A43AD02FB6}"/>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908DB6C3-5C21-BF97-E864-34A5E703D6D6}"/>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1179310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A592B81-8F92-B1EF-F401-7D869970DF52}"/>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9634FDD7-0058-5EF1-D726-5B1DD2040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606FBF8-16D5-E8F4-1CD7-41EE37FEEB59}"/>
              </a:ext>
            </a:extLst>
          </p:cNvPr>
          <p:cNvSpPr>
            <a:spLocks noGrp="1"/>
          </p:cNvSpPr>
          <p:nvPr>
            <p:ph type="sldNum" sz="quarter" idx="12"/>
          </p:nvPr>
        </p:nvSpPr>
        <p:spPr/>
        <p:txBody>
          <a:bodyPr/>
          <a:lstStyle/>
          <a:p>
            <a:fld id="{BAE070A0-3994-FF42-A8A7-1B27A662DB2A}" type="slidenum">
              <a:rPr lang="en-BE" smtClean="0"/>
              <a:t>135</a:t>
            </a:fld>
            <a:endParaRPr lang="en-BE"/>
          </a:p>
        </p:txBody>
      </p:sp>
      <p:cxnSp>
        <p:nvCxnSpPr>
          <p:cNvPr id="9" name="Straight Arrow Connector 8">
            <a:extLst>
              <a:ext uri="{FF2B5EF4-FFF2-40B4-BE49-F238E27FC236}">
                <a16:creationId xmlns:a16="http://schemas.microsoft.com/office/drawing/2014/main" id="{03E78B6B-C36B-8F68-1742-0F7196C7405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814F514-7980-3912-31F0-FC579CD5BECB}"/>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D8250BFA-BA2E-59FA-525E-65B13E61FE83}"/>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0C950F82-3041-4977-802C-4B1784328758}"/>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4461463-6F2F-F98F-CD5B-72D00FD70B61}"/>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pic>
        <p:nvPicPr>
          <p:cNvPr id="18" name="Picture 17">
            <a:extLst>
              <a:ext uri="{FF2B5EF4-FFF2-40B4-BE49-F238E27FC236}">
                <a16:creationId xmlns:a16="http://schemas.microsoft.com/office/drawing/2014/main" id="{ED558EB2-C6E3-A174-8A5A-E64D3493A94E}"/>
              </a:ext>
            </a:extLst>
          </p:cNvPr>
          <p:cNvPicPr>
            <a:picLocks noChangeAspect="1"/>
          </p:cNvPicPr>
          <p:nvPr/>
        </p:nvPicPr>
        <p:blipFill>
          <a:blip r:embed="rId4"/>
          <a:stretch>
            <a:fillRect/>
          </a:stretch>
        </p:blipFill>
        <p:spPr>
          <a:xfrm>
            <a:off x="5736430" y="5366228"/>
            <a:ext cx="733527" cy="1181265"/>
          </a:xfrm>
          <a:prstGeom prst="rect">
            <a:avLst/>
          </a:prstGeom>
        </p:spPr>
      </p:pic>
      <p:sp>
        <p:nvSpPr>
          <p:cNvPr id="22" name="Flowchart: Or 21">
            <a:extLst>
              <a:ext uri="{FF2B5EF4-FFF2-40B4-BE49-F238E27FC236}">
                <a16:creationId xmlns:a16="http://schemas.microsoft.com/office/drawing/2014/main" id="{30F9912B-F430-D349-5F24-BE7FA34D5C91}"/>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70917E13-6B53-113C-F2A2-30800835455E}"/>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3270FD64-504F-80A6-A4F7-E77637B00401}"/>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3E3780A-80F5-5604-48C7-A857121EEC58}"/>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5B8848F5-2160-1B5D-C6BB-B6B75D6E268E}"/>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12EF230E-D8EA-CF3E-8039-FD605BDED84A}"/>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1E753F66-F189-6D02-BB38-C10AE46D237C}"/>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3E011656-C570-EB70-1668-FBF1B70D0C04}"/>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4DD5BC8B-99B1-D29F-AD7E-8A328F637459}"/>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E1EBFC1D-A38D-4BFE-C0FC-54924639F8B3}"/>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9535813A-E06F-2565-A56B-7506A859D535}"/>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5E66B1B3-DD1D-B7A9-A8A6-88D43ABAE5FC}"/>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39F552A8-E1AF-BC30-BB56-B5B699133D71}"/>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7C664A67-E381-D37C-6FBD-FAD7CC5C826B}"/>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845A14EA-2A52-AD60-35AF-93BEFBDC6082}"/>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48A1D66D-A9A1-294E-34CE-5AD0211BB7E6}"/>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FD0E37E3-9E65-2EF3-5E6F-46A333A2F581}"/>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423FEC0E-82AF-2330-ED3B-D41C90FD103C}"/>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0FD79E27-57C6-E991-6861-DA52DC681366}"/>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27B743E6-13F5-4859-DDDE-D4573150CCDD}"/>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1BB3C87-9ECE-8488-F318-E6FFE6EAB783}"/>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C289FFB5-2C35-5BD0-1882-EBB4A53AD22A}"/>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DAD2DF42-0661-C80F-2338-7F17FB17432A}"/>
              </a:ext>
            </a:extLst>
          </p:cNvPr>
          <p:cNvSpPr>
            <a:spLocks noChangeAspect="1"/>
          </p:cNvSpPr>
          <p:nvPr/>
        </p:nvSpPr>
        <p:spPr>
          <a:xfrm>
            <a:off x="7592859" y="58448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F3DD1107-F0A7-0480-03F5-60E848F69148}"/>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0C9E2B3B-59B1-BF04-F5D5-FB2AE4EAE6A7}"/>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64C7BF12-781C-D36D-0DD3-31BB219B296A}"/>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75C6B109-79D4-5361-D47C-3538656DF2A9}"/>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D66A1355-B850-511D-3E27-299A33FF4FE1}"/>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74B120A4-7DC0-16DA-C1D9-2B8338E05723}"/>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B51E4595-046E-9355-084E-270C57D228D1}"/>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ScanPosition031</a:t>
            </a:r>
          </a:p>
          <a:p>
            <a:pPr marL="0" indent="0">
              <a:buNone/>
            </a:pPr>
            <a:r>
              <a:rPr lang="nl-BE" sz="1600">
                <a:ea typeface="Calibri"/>
                <a:cs typeface="Calibri"/>
              </a:rPr>
              <a:t>Already registered &amp; common reflectors? 029, 030</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C39079D0-4AD3-9074-2486-20BA43CF62A9}"/>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E153DA5A-8C04-70B9-3649-DAF0B04FB4F0}"/>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C4AEC88A-F356-137B-4E7A-9DDB8B64D175}"/>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43FAB01-E894-D2A2-8193-414F9291B75C}"/>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9CA21FA4-87AC-5DFA-C816-C9F77EC4EAC6}"/>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878196F5-7D10-1B26-1AEA-690B3A1A77A7}"/>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09547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FF456F1-2D8C-99AD-1F4D-FA93606BCBF7}"/>
            </a:ext>
          </a:extLst>
        </p:cNvPr>
        <p:cNvGrpSpPr/>
        <p:nvPr/>
      </p:nvGrpSpPr>
      <p:grpSpPr>
        <a:xfrm>
          <a:off x="0" y="0"/>
          <a:ext cx="0" cy="0"/>
          <a:chOff x="0" y="0"/>
          <a:chExt cx="0" cy="0"/>
        </a:xfrm>
      </p:grpSpPr>
      <p:pic>
        <p:nvPicPr>
          <p:cNvPr id="1028" name="Picture 4" descr="Square Grid Images - Free Download on Freepik">
            <a:extLst>
              <a:ext uri="{FF2B5EF4-FFF2-40B4-BE49-F238E27FC236}">
                <a16:creationId xmlns:a16="http://schemas.microsoft.com/office/drawing/2014/main" id="{37A986A6-D26C-DB71-3568-74190A4DF3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114" y="29029"/>
            <a:ext cx="6828971" cy="6828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C3430DA-68BC-3295-FA81-CF6C644412A5}"/>
              </a:ext>
            </a:extLst>
          </p:cNvPr>
          <p:cNvSpPr>
            <a:spLocks noGrp="1"/>
          </p:cNvSpPr>
          <p:nvPr>
            <p:ph type="sldNum" sz="quarter" idx="12"/>
          </p:nvPr>
        </p:nvSpPr>
        <p:spPr/>
        <p:txBody>
          <a:bodyPr/>
          <a:lstStyle/>
          <a:p>
            <a:fld id="{BAE070A0-3994-FF42-A8A7-1B27A662DB2A}" type="slidenum">
              <a:rPr lang="en-BE" smtClean="0"/>
              <a:t>136</a:t>
            </a:fld>
            <a:endParaRPr lang="en-BE"/>
          </a:p>
        </p:txBody>
      </p:sp>
      <p:cxnSp>
        <p:nvCxnSpPr>
          <p:cNvPr id="9" name="Straight Arrow Connector 8">
            <a:extLst>
              <a:ext uri="{FF2B5EF4-FFF2-40B4-BE49-F238E27FC236}">
                <a16:creationId xmlns:a16="http://schemas.microsoft.com/office/drawing/2014/main" id="{6E226629-710B-0FAB-47B7-E348E30E8B6D}"/>
              </a:ext>
            </a:extLst>
          </p:cNvPr>
          <p:cNvCxnSpPr>
            <a:cxnSpLocks/>
          </p:cNvCxnSpPr>
          <p:nvPr/>
        </p:nvCxnSpPr>
        <p:spPr>
          <a:xfrm>
            <a:off x="6118095" y="326572"/>
            <a:ext cx="761353"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D7B6C6-5F6C-2CC4-FF4A-2D7895105D16}"/>
              </a:ext>
            </a:extLst>
          </p:cNvPr>
          <p:cNvSpPr txBox="1"/>
          <p:nvPr/>
        </p:nvSpPr>
        <p:spPr>
          <a:xfrm>
            <a:off x="6118095" y="0"/>
            <a:ext cx="761353" cy="369332"/>
          </a:xfrm>
          <a:prstGeom prst="rect">
            <a:avLst/>
          </a:prstGeom>
          <a:noFill/>
        </p:spPr>
        <p:txBody>
          <a:bodyPr wrap="square" rtlCol="0">
            <a:spAutoFit/>
          </a:bodyPr>
          <a:lstStyle/>
          <a:p>
            <a:r>
              <a:rPr lang="nl-BE" b="1">
                <a:solidFill>
                  <a:schemeClr val="tx2"/>
                </a:solidFill>
              </a:rPr>
              <a:t>5 m</a:t>
            </a:r>
            <a:endParaRPr lang="en-GB" b="1">
              <a:solidFill>
                <a:schemeClr val="tx2"/>
              </a:solidFill>
            </a:endParaRPr>
          </a:p>
        </p:txBody>
      </p:sp>
      <p:sp>
        <p:nvSpPr>
          <p:cNvPr id="14" name="Flowchart: Or 13">
            <a:extLst>
              <a:ext uri="{FF2B5EF4-FFF2-40B4-BE49-F238E27FC236}">
                <a16:creationId xmlns:a16="http://schemas.microsoft.com/office/drawing/2014/main" id="{1D6F9BEB-A686-E2A2-3284-050E8C6DFE7B}"/>
              </a:ext>
            </a:extLst>
          </p:cNvPr>
          <p:cNvSpPr>
            <a:spLocks noChangeAspect="1"/>
          </p:cNvSpPr>
          <p:nvPr/>
        </p:nvSpPr>
        <p:spPr>
          <a:xfrm>
            <a:off x="588742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lowchart: Or 14">
            <a:extLst>
              <a:ext uri="{FF2B5EF4-FFF2-40B4-BE49-F238E27FC236}">
                <a16:creationId xmlns:a16="http://schemas.microsoft.com/office/drawing/2014/main" id="{D0917BB0-6FDF-D13B-7FBC-B696B09CA5E7}"/>
              </a:ext>
            </a:extLst>
          </p:cNvPr>
          <p:cNvSpPr>
            <a:spLocks noChangeAspect="1"/>
          </p:cNvSpPr>
          <p:nvPr/>
        </p:nvSpPr>
        <p:spPr>
          <a:xfrm>
            <a:off x="571853" y="3779915"/>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6E955A93-50B0-FE9C-D396-47FC148AB1DD}"/>
              </a:ext>
            </a:extLst>
          </p:cNvPr>
          <p:cNvSpPr txBox="1"/>
          <p:nvPr/>
        </p:nvSpPr>
        <p:spPr>
          <a:xfrm>
            <a:off x="1080293" y="3745078"/>
            <a:ext cx="1642773" cy="369332"/>
          </a:xfrm>
          <a:prstGeom prst="rect">
            <a:avLst/>
          </a:prstGeom>
          <a:noFill/>
        </p:spPr>
        <p:txBody>
          <a:bodyPr wrap="square" rtlCol="0">
            <a:spAutoFit/>
          </a:bodyPr>
          <a:lstStyle/>
          <a:p>
            <a:r>
              <a:rPr lang="nl-BE" b="1">
                <a:solidFill>
                  <a:schemeClr val="tx2"/>
                </a:solidFill>
              </a:rPr>
              <a:t>Scan locations</a:t>
            </a:r>
            <a:endParaRPr lang="en-GB" b="1">
              <a:solidFill>
                <a:schemeClr val="tx2"/>
              </a:solidFill>
            </a:endParaRPr>
          </a:p>
        </p:txBody>
      </p:sp>
      <p:sp>
        <p:nvSpPr>
          <p:cNvPr id="22" name="Flowchart: Or 21">
            <a:extLst>
              <a:ext uri="{FF2B5EF4-FFF2-40B4-BE49-F238E27FC236}">
                <a16:creationId xmlns:a16="http://schemas.microsoft.com/office/drawing/2014/main" id="{DCAC36F5-F9D9-B796-BBB2-8C563AECF14B}"/>
              </a:ext>
            </a:extLst>
          </p:cNvPr>
          <p:cNvSpPr>
            <a:spLocks noChangeAspect="1"/>
          </p:cNvSpPr>
          <p:nvPr/>
        </p:nvSpPr>
        <p:spPr>
          <a:xfrm>
            <a:off x="7582713"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lowchart: Or 22">
            <a:extLst>
              <a:ext uri="{FF2B5EF4-FFF2-40B4-BE49-F238E27FC236}">
                <a16:creationId xmlns:a16="http://schemas.microsoft.com/office/drawing/2014/main" id="{6C95EF58-638C-5FC8-EB40-B1A5CA7B7D0C}"/>
              </a:ext>
            </a:extLst>
          </p:cNvPr>
          <p:cNvSpPr>
            <a:spLocks noChangeAspect="1"/>
          </p:cNvSpPr>
          <p:nvPr/>
        </p:nvSpPr>
        <p:spPr>
          <a:xfrm>
            <a:off x="9280091"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lowchart: Or 23">
            <a:extLst>
              <a:ext uri="{FF2B5EF4-FFF2-40B4-BE49-F238E27FC236}">
                <a16:creationId xmlns:a16="http://schemas.microsoft.com/office/drawing/2014/main" id="{083471F9-18B8-EB93-BAA0-8A5651168F73}"/>
              </a:ext>
            </a:extLst>
          </p:cNvPr>
          <p:cNvSpPr>
            <a:spLocks noChangeAspect="1"/>
          </p:cNvSpPr>
          <p:nvPr/>
        </p:nvSpPr>
        <p:spPr>
          <a:xfrm>
            <a:off x="10999734" y="724174"/>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A6BFB4CA-7A83-214F-F17D-234D7925D3B7}"/>
              </a:ext>
            </a:extLst>
          </p:cNvPr>
          <p:cNvGrpSpPr/>
          <p:nvPr/>
        </p:nvGrpSpPr>
        <p:grpSpPr>
          <a:xfrm>
            <a:off x="352119" y="5802096"/>
            <a:ext cx="733527" cy="1068345"/>
            <a:chOff x="3107133" y="3955576"/>
            <a:chExt cx="733527" cy="1068345"/>
          </a:xfrm>
        </p:grpSpPr>
        <p:pic>
          <p:nvPicPr>
            <p:cNvPr id="26" name="Picture 25">
              <a:extLst>
                <a:ext uri="{FF2B5EF4-FFF2-40B4-BE49-F238E27FC236}">
                  <a16:creationId xmlns:a16="http://schemas.microsoft.com/office/drawing/2014/main" id="{252BFC0B-7347-BAAA-93ED-698776EB756A}"/>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27" name="Picture 26">
              <a:extLst>
                <a:ext uri="{FF2B5EF4-FFF2-40B4-BE49-F238E27FC236}">
                  <a16:creationId xmlns:a16="http://schemas.microsoft.com/office/drawing/2014/main" id="{D9A4710C-4AFE-C00B-9312-8F65A1985E56}"/>
                </a:ext>
              </a:extLst>
            </p:cNvPr>
            <p:cNvPicPr>
              <a:picLocks noChangeAspect="1"/>
            </p:cNvPicPr>
            <p:nvPr/>
          </p:nvPicPr>
          <p:blipFill>
            <a:blip r:embed="rId5"/>
            <a:srcRect t="39626"/>
            <a:stretch/>
          </p:blipFill>
          <p:spPr>
            <a:xfrm>
              <a:off x="3107133" y="4310742"/>
              <a:ext cx="733527" cy="713179"/>
            </a:xfrm>
            <a:prstGeom prst="rect">
              <a:avLst/>
            </a:prstGeom>
          </p:spPr>
        </p:pic>
      </p:grpSp>
      <p:sp>
        <p:nvSpPr>
          <p:cNvPr id="29" name="Star: 5 Points 28">
            <a:extLst>
              <a:ext uri="{FF2B5EF4-FFF2-40B4-BE49-F238E27FC236}">
                <a16:creationId xmlns:a16="http://schemas.microsoft.com/office/drawing/2014/main" id="{0B184256-E7D0-796E-F45C-2984B777FE37}"/>
              </a:ext>
            </a:extLst>
          </p:cNvPr>
          <p:cNvSpPr>
            <a:spLocks noChangeAspect="1"/>
          </p:cNvSpPr>
          <p:nvPr/>
        </p:nvSpPr>
        <p:spPr>
          <a:xfrm>
            <a:off x="8145829" y="6328903"/>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Star: 5 Points 30">
            <a:extLst>
              <a:ext uri="{FF2B5EF4-FFF2-40B4-BE49-F238E27FC236}">
                <a16:creationId xmlns:a16="http://schemas.microsoft.com/office/drawing/2014/main" id="{5BB4AB5F-27EA-99FD-BF53-1CB61AD869CB}"/>
              </a:ext>
            </a:extLst>
          </p:cNvPr>
          <p:cNvSpPr>
            <a:spLocks noChangeAspect="1"/>
          </p:cNvSpPr>
          <p:nvPr/>
        </p:nvSpPr>
        <p:spPr>
          <a:xfrm>
            <a:off x="8073244" y="5283592"/>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Star: 5 Points 32">
            <a:extLst>
              <a:ext uri="{FF2B5EF4-FFF2-40B4-BE49-F238E27FC236}">
                <a16:creationId xmlns:a16="http://schemas.microsoft.com/office/drawing/2014/main" id="{CD98B9C7-1B6E-CCE2-AEF9-5AE60D0DBC64}"/>
              </a:ext>
            </a:extLst>
          </p:cNvPr>
          <p:cNvSpPr>
            <a:spLocks noChangeAspect="1"/>
          </p:cNvSpPr>
          <p:nvPr/>
        </p:nvSpPr>
        <p:spPr>
          <a:xfrm>
            <a:off x="8967578" y="5902559"/>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Star: 5 Points 33">
            <a:extLst>
              <a:ext uri="{FF2B5EF4-FFF2-40B4-BE49-F238E27FC236}">
                <a16:creationId xmlns:a16="http://schemas.microsoft.com/office/drawing/2014/main" id="{8CC469F6-B34B-28A2-9D0F-219F6BDA7357}"/>
              </a:ext>
            </a:extLst>
          </p:cNvPr>
          <p:cNvSpPr>
            <a:spLocks noChangeAspect="1"/>
          </p:cNvSpPr>
          <p:nvPr/>
        </p:nvSpPr>
        <p:spPr>
          <a:xfrm>
            <a:off x="6260736" y="5281687"/>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Star: 5 Points 35">
            <a:extLst>
              <a:ext uri="{FF2B5EF4-FFF2-40B4-BE49-F238E27FC236}">
                <a16:creationId xmlns:a16="http://schemas.microsoft.com/office/drawing/2014/main" id="{AEF505A8-2388-308F-E8A9-D1AAB07809A0}"/>
              </a:ext>
            </a:extLst>
          </p:cNvPr>
          <p:cNvSpPr>
            <a:spLocks noChangeAspect="1"/>
          </p:cNvSpPr>
          <p:nvPr/>
        </p:nvSpPr>
        <p:spPr>
          <a:xfrm>
            <a:off x="7312171" y="6009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Star: 5 Points 36">
            <a:extLst>
              <a:ext uri="{FF2B5EF4-FFF2-40B4-BE49-F238E27FC236}">
                <a16:creationId xmlns:a16="http://schemas.microsoft.com/office/drawing/2014/main" id="{00151577-0D8B-3CE7-7BA3-AD8FE8F70454}"/>
              </a:ext>
            </a:extLst>
          </p:cNvPr>
          <p:cNvSpPr>
            <a:spLocks noChangeAspect="1"/>
          </p:cNvSpPr>
          <p:nvPr/>
        </p:nvSpPr>
        <p:spPr>
          <a:xfrm>
            <a:off x="754435" y="4504578"/>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lowchart: Or 37">
            <a:extLst>
              <a:ext uri="{FF2B5EF4-FFF2-40B4-BE49-F238E27FC236}">
                <a16:creationId xmlns:a16="http://schemas.microsoft.com/office/drawing/2014/main" id="{93401CB0-01C4-C8D9-23BF-E467F5AD5371}"/>
              </a:ext>
            </a:extLst>
          </p:cNvPr>
          <p:cNvSpPr>
            <a:spLocks noChangeAspect="1"/>
          </p:cNvSpPr>
          <p:nvPr/>
        </p:nvSpPr>
        <p:spPr>
          <a:xfrm>
            <a:off x="11010620" y="244412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lowchart: Or 38">
            <a:extLst>
              <a:ext uri="{FF2B5EF4-FFF2-40B4-BE49-F238E27FC236}">
                <a16:creationId xmlns:a16="http://schemas.microsoft.com/office/drawing/2014/main" id="{640A6778-D169-4E32-9E39-5B5F08CA558A}"/>
              </a:ext>
            </a:extLst>
          </p:cNvPr>
          <p:cNvSpPr>
            <a:spLocks noChangeAspect="1"/>
          </p:cNvSpPr>
          <p:nvPr/>
        </p:nvSpPr>
        <p:spPr>
          <a:xfrm>
            <a:off x="9294652"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lowchart: Or 39">
            <a:extLst>
              <a:ext uri="{FF2B5EF4-FFF2-40B4-BE49-F238E27FC236}">
                <a16:creationId xmlns:a16="http://schemas.microsoft.com/office/drawing/2014/main" id="{9B431087-54CB-4843-5F4E-1A069501E653}"/>
              </a:ext>
            </a:extLst>
          </p:cNvPr>
          <p:cNvSpPr>
            <a:spLocks noChangeAspect="1"/>
          </p:cNvSpPr>
          <p:nvPr/>
        </p:nvSpPr>
        <p:spPr>
          <a:xfrm>
            <a:off x="7582713" y="243324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lowchart: Or 40">
            <a:extLst>
              <a:ext uri="{FF2B5EF4-FFF2-40B4-BE49-F238E27FC236}">
                <a16:creationId xmlns:a16="http://schemas.microsoft.com/office/drawing/2014/main" id="{3FE55520-3AF6-9F37-6028-3F79FB5C42B3}"/>
              </a:ext>
            </a:extLst>
          </p:cNvPr>
          <p:cNvSpPr>
            <a:spLocks noChangeAspect="1"/>
          </p:cNvSpPr>
          <p:nvPr/>
        </p:nvSpPr>
        <p:spPr>
          <a:xfrm>
            <a:off x="5854388" y="2426787"/>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lowchart: Or 41">
            <a:extLst>
              <a:ext uri="{FF2B5EF4-FFF2-40B4-BE49-F238E27FC236}">
                <a16:creationId xmlns:a16="http://schemas.microsoft.com/office/drawing/2014/main" id="{1688A61F-F965-B80A-2F6B-E4BBEA6B572D}"/>
              </a:ext>
            </a:extLst>
          </p:cNvPr>
          <p:cNvSpPr>
            <a:spLocks noChangeAspect="1"/>
          </p:cNvSpPr>
          <p:nvPr/>
        </p:nvSpPr>
        <p:spPr>
          <a:xfrm>
            <a:off x="5875334" y="4142318"/>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lowchart: Or 42">
            <a:extLst>
              <a:ext uri="{FF2B5EF4-FFF2-40B4-BE49-F238E27FC236}">
                <a16:creationId xmlns:a16="http://schemas.microsoft.com/office/drawing/2014/main" id="{82ECD3A3-5F56-B034-C5A0-CB4DCD92A426}"/>
              </a:ext>
            </a:extLst>
          </p:cNvPr>
          <p:cNvSpPr>
            <a:spLocks noChangeAspect="1"/>
          </p:cNvSpPr>
          <p:nvPr/>
        </p:nvSpPr>
        <p:spPr>
          <a:xfrm>
            <a:off x="7591176" y="415321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lowchart: Or 43">
            <a:extLst>
              <a:ext uri="{FF2B5EF4-FFF2-40B4-BE49-F238E27FC236}">
                <a16:creationId xmlns:a16="http://schemas.microsoft.com/office/drawing/2014/main" id="{E3C70BD4-370E-365C-17D6-30C2EA8F918C}"/>
              </a:ext>
            </a:extLst>
          </p:cNvPr>
          <p:cNvSpPr>
            <a:spLocks noChangeAspect="1"/>
          </p:cNvSpPr>
          <p:nvPr/>
        </p:nvSpPr>
        <p:spPr>
          <a:xfrm>
            <a:off x="92946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lowchart: Or 45">
            <a:extLst>
              <a:ext uri="{FF2B5EF4-FFF2-40B4-BE49-F238E27FC236}">
                <a16:creationId xmlns:a16="http://schemas.microsoft.com/office/drawing/2014/main" id="{BDB74AE4-8A5C-C690-7F20-0BEE8B6BDF6C}"/>
              </a:ext>
            </a:extLst>
          </p:cNvPr>
          <p:cNvSpPr>
            <a:spLocks noChangeAspect="1"/>
          </p:cNvSpPr>
          <p:nvPr/>
        </p:nvSpPr>
        <p:spPr>
          <a:xfrm>
            <a:off x="10981552" y="41223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lowchart: Or 46">
            <a:extLst>
              <a:ext uri="{FF2B5EF4-FFF2-40B4-BE49-F238E27FC236}">
                <a16:creationId xmlns:a16="http://schemas.microsoft.com/office/drawing/2014/main" id="{B873A59C-DFE7-412A-7A11-4D008FED2440}"/>
              </a:ext>
            </a:extLst>
          </p:cNvPr>
          <p:cNvSpPr>
            <a:spLocks noChangeAspect="1"/>
          </p:cNvSpPr>
          <p:nvPr/>
        </p:nvSpPr>
        <p:spPr>
          <a:xfrm>
            <a:off x="10997205" y="5855836"/>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lowchart: Or 48">
            <a:extLst>
              <a:ext uri="{FF2B5EF4-FFF2-40B4-BE49-F238E27FC236}">
                <a16:creationId xmlns:a16="http://schemas.microsoft.com/office/drawing/2014/main" id="{DA408289-CC5E-6B8B-3782-275661B4556B}"/>
              </a:ext>
            </a:extLst>
          </p:cNvPr>
          <p:cNvSpPr>
            <a:spLocks noChangeAspect="1"/>
          </p:cNvSpPr>
          <p:nvPr/>
        </p:nvSpPr>
        <p:spPr>
          <a:xfrm>
            <a:off x="9294652" y="58305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lowchart: Or 49">
            <a:extLst>
              <a:ext uri="{FF2B5EF4-FFF2-40B4-BE49-F238E27FC236}">
                <a16:creationId xmlns:a16="http://schemas.microsoft.com/office/drawing/2014/main" id="{6D93FB12-13DE-BA73-2B3B-469368B7864D}"/>
              </a:ext>
            </a:extLst>
          </p:cNvPr>
          <p:cNvSpPr>
            <a:spLocks noChangeAspect="1"/>
          </p:cNvSpPr>
          <p:nvPr/>
        </p:nvSpPr>
        <p:spPr>
          <a:xfrm>
            <a:off x="7592859" y="5844859"/>
            <a:ext cx="324344" cy="324000"/>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Star: 5 Points 50">
            <a:extLst>
              <a:ext uri="{FF2B5EF4-FFF2-40B4-BE49-F238E27FC236}">
                <a16:creationId xmlns:a16="http://schemas.microsoft.com/office/drawing/2014/main" id="{71871AC6-34B3-317B-E790-DDE31A439A9A}"/>
              </a:ext>
            </a:extLst>
          </p:cNvPr>
          <p:cNvSpPr>
            <a:spLocks noChangeAspect="1"/>
          </p:cNvSpPr>
          <p:nvPr/>
        </p:nvSpPr>
        <p:spPr>
          <a:xfrm>
            <a:off x="492887" y="450457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TextBox 52">
            <a:extLst>
              <a:ext uri="{FF2B5EF4-FFF2-40B4-BE49-F238E27FC236}">
                <a16:creationId xmlns:a16="http://schemas.microsoft.com/office/drawing/2014/main" id="{0191708A-79BD-5E23-841C-A4BEA40F25E7}"/>
              </a:ext>
            </a:extLst>
          </p:cNvPr>
          <p:cNvSpPr txBox="1"/>
          <p:nvPr/>
        </p:nvSpPr>
        <p:spPr>
          <a:xfrm>
            <a:off x="1080293" y="4409912"/>
            <a:ext cx="1642773" cy="369332"/>
          </a:xfrm>
          <a:prstGeom prst="rect">
            <a:avLst/>
          </a:prstGeom>
          <a:noFill/>
        </p:spPr>
        <p:txBody>
          <a:bodyPr wrap="square" rtlCol="0">
            <a:spAutoFit/>
          </a:bodyPr>
          <a:lstStyle/>
          <a:p>
            <a:r>
              <a:rPr lang="nl-BE" b="1">
                <a:solidFill>
                  <a:schemeClr val="accent2"/>
                </a:solidFill>
              </a:rPr>
              <a:t>Reflectors</a:t>
            </a:r>
            <a:endParaRPr lang="en-GB" b="1">
              <a:solidFill>
                <a:schemeClr val="accent2"/>
              </a:solidFill>
            </a:endParaRPr>
          </a:p>
        </p:txBody>
      </p:sp>
      <p:pic>
        <p:nvPicPr>
          <p:cNvPr id="54" name="Picture 53">
            <a:extLst>
              <a:ext uri="{FF2B5EF4-FFF2-40B4-BE49-F238E27FC236}">
                <a16:creationId xmlns:a16="http://schemas.microsoft.com/office/drawing/2014/main" id="{8CE6613A-74A9-11AA-3EED-ED14A689B1D7}"/>
              </a:ext>
            </a:extLst>
          </p:cNvPr>
          <p:cNvPicPr>
            <a:picLocks noChangeAspect="1"/>
          </p:cNvPicPr>
          <p:nvPr/>
        </p:nvPicPr>
        <p:blipFill>
          <a:blip r:embed="rId4"/>
          <a:stretch>
            <a:fillRect/>
          </a:stretch>
        </p:blipFill>
        <p:spPr>
          <a:xfrm>
            <a:off x="392273" y="4785042"/>
            <a:ext cx="733527" cy="1181265"/>
          </a:xfrm>
          <a:prstGeom prst="rect">
            <a:avLst/>
          </a:prstGeom>
        </p:spPr>
      </p:pic>
      <p:sp>
        <p:nvSpPr>
          <p:cNvPr id="55" name="TextBox 54">
            <a:extLst>
              <a:ext uri="{FF2B5EF4-FFF2-40B4-BE49-F238E27FC236}">
                <a16:creationId xmlns:a16="http://schemas.microsoft.com/office/drawing/2014/main" id="{463B9C2A-D9F4-84CF-6901-8F7BD4DED6B8}"/>
              </a:ext>
            </a:extLst>
          </p:cNvPr>
          <p:cNvSpPr txBox="1"/>
          <p:nvPr/>
        </p:nvSpPr>
        <p:spPr>
          <a:xfrm>
            <a:off x="1080293" y="5375674"/>
            <a:ext cx="1642773" cy="369332"/>
          </a:xfrm>
          <a:prstGeom prst="rect">
            <a:avLst/>
          </a:prstGeom>
          <a:noFill/>
        </p:spPr>
        <p:txBody>
          <a:bodyPr wrap="square" rtlCol="0">
            <a:spAutoFit/>
          </a:bodyPr>
          <a:lstStyle/>
          <a:p>
            <a:r>
              <a:rPr lang="nl-BE" b="1"/>
              <a:t>Upright scan</a:t>
            </a:r>
            <a:endParaRPr lang="en-GB" b="1"/>
          </a:p>
        </p:txBody>
      </p:sp>
      <p:sp>
        <p:nvSpPr>
          <p:cNvPr id="56" name="TextBox 55">
            <a:extLst>
              <a:ext uri="{FF2B5EF4-FFF2-40B4-BE49-F238E27FC236}">
                <a16:creationId xmlns:a16="http://schemas.microsoft.com/office/drawing/2014/main" id="{A3C6E7FA-7191-316B-0149-1E291287CFF6}"/>
              </a:ext>
            </a:extLst>
          </p:cNvPr>
          <p:cNvSpPr txBox="1"/>
          <p:nvPr/>
        </p:nvSpPr>
        <p:spPr>
          <a:xfrm>
            <a:off x="1080293" y="6312959"/>
            <a:ext cx="1642773" cy="369332"/>
          </a:xfrm>
          <a:prstGeom prst="rect">
            <a:avLst/>
          </a:prstGeom>
          <a:noFill/>
        </p:spPr>
        <p:txBody>
          <a:bodyPr wrap="square" rtlCol="0">
            <a:spAutoFit/>
          </a:bodyPr>
          <a:lstStyle/>
          <a:p>
            <a:r>
              <a:rPr lang="nl-BE" b="1"/>
              <a:t>Tilted scan</a:t>
            </a:r>
            <a:endParaRPr lang="en-GB" b="1"/>
          </a:p>
        </p:txBody>
      </p:sp>
      <p:sp>
        <p:nvSpPr>
          <p:cNvPr id="57" name="Star: 5 Points 56">
            <a:extLst>
              <a:ext uri="{FF2B5EF4-FFF2-40B4-BE49-F238E27FC236}">
                <a16:creationId xmlns:a16="http://schemas.microsoft.com/office/drawing/2014/main" id="{B0040B98-5BCA-E11C-E357-30BA0C614431}"/>
              </a:ext>
            </a:extLst>
          </p:cNvPr>
          <p:cNvSpPr>
            <a:spLocks noChangeAspect="1"/>
          </p:cNvSpPr>
          <p:nvPr/>
        </p:nvSpPr>
        <p:spPr>
          <a:xfrm>
            <a:off x="7225172" y="5266610"/>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Content Placeholder 6">
            <a:extLst>
              <a:ext uri="{FF2B5EF4-FFF2-40B4-BE49-F238E27FC236}">
                <a16:creationId xmlns:a16="http://schemas.microsoft.com/office/drawing/2014/main" id="{02FEC2DD-CABD-3EDF-5D6D-0D59E071093B}"/>
              </a:ext>
            </a:extLst>
          </p:cNvPr>
          <p:cNvSpPr txBox="1">
            <a:spLocks/>
          </p:cNvSpPr>
          <p:nvPr/>
        </p:nvSpPr>
        <p:spPr>
          <a:xfrm>
            <a:off x="573529" y="1253331"/>
            <a:ext cx="4742339" cy="509630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BE">
                <a:ea typeface="Calibri"/>
                <a:cs typeface="Calibri"/>
              </a:rPr>
              <a:t>Situation ScanPosition032</a:t>
            </a:r>
          </a:p>
          <a:p>
            <a:pPr marL="0" indent="0">
              <a:buNone/>
            </a:pPr>
            <a:r>
              <a:rPr lang="nl-BE" sz="1600">
                <a:ea typeface="Calibri"/>
                <a:cs typeface="Calibri"/>
              </a:rPr>
              <a:t>Already registered &amp; common reflectors? 029, 030, 031</a:t>
            </a:r>
          </a:p>
          <a:p>
            <a:pPr marL="0" indent="0">
              <a:buFont typeface="Arial" panose="020B0604020202020204" pitchFamily="34" charset="0"/>
              <a:buNone/>
            </a:pPr>
            <a:endParaRPr lang="nl-BE">
              <a:ea typeface="Calibri"/>
              <a:cs typeface="Calibri"/>
            </a:endParaRPr>
          </a:p>
          <a:p>
            <a:pPr marL="514350" indent="-514350">
              <a:buFont typeface="Arial" panose="020B0604020202020204" pitchFamily="34" charset="0"/>
              <a:buAutoNum type="arabicPeriod"/>
            </a:pPr>
            <a:endParaRPr lang="nl-BE">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0" name="Star: 5 Points 59">
            <a:extLst>
              <a:ext uri="{FF2B5EF4-FFF2-40B4-BE49-F238E27FC236}">
                <a16:creationId xmlns:a16="http://schemas.microsoft.com/office/drawing/2014/main" id="{6AEF9817-EB30-30CA-3D00-1A2940CD46EA}"/>
              </a:ext>
            </a:extLst>
          </p:cNvPr>
          <p:cNvSpPr>
            <a:spLocks noChangeAspect="1"/>
          </p:cNvSpPr>
          <p:nvPr/>
        </p:nvSpPr>
        <p:spPr>
          <a:xfrm>
            <a:off x="8490476" y="5701628"/>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Star: 5 Points 60">
            <a:extLst>
              <a:ext uri="{FF2B5EF4-FFF2-40B4-BE49-F238E27FC236}">
                <a16:creationId xmlns:a16="http://schemas.microsoft.com/office/drawing/2014/main" id="{83F50ACB-9156-08C9-1B9C-107C5108BE26}"/>
              </a:ext>
            </a:extLst>
          </p:cNvPr>
          <p:cNvSpPr>
            <a:spLocks noChangeAspect="1"/>
          </p:cNvSpPr>
          <p:nvPr/>
        </p:nvSpPr>
        <p:spPr>
          <a:xfrm>
            <a:off x="8760884" y="5272466"/>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Star: 5 Points 61">
            <a:extLst>
              <a:ext uri="{FF2B5EF4-FFF2-40B4-BE49-F238E27FC236}">
                <a16:creationId xmlns:a16="http://schemas.microsoft.com/office/drawing/2014/main" id="{45F32B8F-4B4B-D036-3A99-6B6EEF0ABDAE}"/>
              </a:ext>
            </a:extLst>
          </p:cNvPr>
          <p:cNvSpPr>
            <a:spLocks noChangeAspect="1"/>
          </p:cNvSpPr>
          <p:nvPr/>
        </p:nvSpPr>
        <p:spPr>
          <a:xfrm>
            <a:off x="8787578" y="6511785"/>
            <a:ext cx="180000" cy="180000"/>
          </a:xfrm>
          <a:prstGeom prst="star5">
            <a:avLst/>
          </a:prstGeom>
          <a:solidFill>
            <a:schemeClr val="accent2"/>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Star: 5 Points 62">
            <a:extLst>
              <a:ext uri="{FF2B5EF4-FFF2-40B4-BE49-F238E27FC236}">
                <a16:creationId xmlns:a16="http://schemas.microsoft.com/office/drawing/2014/main" id="{46E879B4-72DB-0501-21C0-94BB51D3D6B7}"/>
              </a:ext>
            </a:extLst>
          </p:cNvPr>
          <p:cNvSpPr>
            <a:spLocks noChangeAspect="1"/>
          </p:cNvSpPr>
          <p:nvPr/>
        </p:nvSpPr>
        <p:spPr>
          <a:xfrm>
            <a:off x="6864046" y="6497625"/>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4" name="Star: 5 Points 1023">
            <a:extLst>
              <a:ext uri="{FF2B5EF4-FFF2-40B4-BE49-F238E27FC236}">
                <a16:creationId xmlns:a16="http://schemas.microsoft.com/office/drawing/2014/main" id="{634D251E-116B-D849-01FF-5065F0030FD9}"/>
              </a:ext>
            </a:extLst>
          </p:cNvPr>
          <p:cNvSpPr>
            <a:spLocks noChangeAspect="1"/>
          </p:cNvSpPr>
          <p:nvPr/>
        </p:nvSpPr>
        <p:spPr>
          <a:xfrm>
            <a:off x="6803835" y="5543603"/>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5" name="Star: 5 Points 1024">
            <a:extLst>
              <a:ext uri="{FF2B5EF4-FFF2-40B4-BE49-F238E27FC236}">
                <a16:creationId xmlns:a16="http://schemas.microsoft.com/office/drawing/2014/main" id="{34E1C6A2-77DF-6F15-5FCD-9EC7045764C6}"/>
              </a:ext>
            </a:extLst>
          </p:cNvPr>
          <p:cNvSpPr>
            <a:spLocks noChangeAspect="1"/>
          </p:cNvSpPr>
          <p:nvPr/>
        </p:nvSpPr>
        <p:spPr>
          <a:xfrm>
            <a:off x="6460848" y="5942332"/>
            <a:ext cx="180000" cy="180000"/>
          </a:xfrm>
          <a:prstGeom prst="star5">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2200B27F-17F4-600F-790D-95FDE75701E9}"/>
              </a:ext>
            </a:extLst>
          </p:cNvPr>
          <p:cNvGrpSpPr/>
          <p:nvPr/>
        </p:nvGrpSpPr>
        <p:grpSpPr>
          <a:xfrm>
            <a:off x="5740505" y="5498159"/>
            <a:ext cx="733527" cy="1068345"/>
            <a:chOff x="3107133" y="3955576"/>
            <a:chExt cx="733527" cy="1068345"/>
          </a:xfrm>
        </p:grpSpPr>
        <p:pic>
          <p:nvPicPr>
            <p:cNvPr id="3" name="Picture 2">
              <a:extLst>
                <a:ext uri="{FF2B5EF4-FFF2-40B4-BE49-F238E27FC236}">
                  <a16:creationId xmlns:a16="http://schemas.microsoft.com/office/drawing/2014/main" id="{F8144487-1AE1-A5AC-4BF0-6FBBDBF4E2A8}"/>
                </a:ext>
              </a:extLst>
            </p:cNvPr>
            <p:cNvPicPr>
              <a:picLocks noChangeAspect="1"/>
            </p:cNvPicPr>
            <p:nvPr/>
          </p:nvPicPr>
          <p:blipFill>
            <a:blip r:embed="rId4"/>
            <a:srcRect b="60067"/>
            <a:stretch/>
          </p:blipFill>
          <p:spPr>
            <a:xfrm rot="5400000">
              <a:off x="3238039" y="4086482"/>
              <a:ext cx="733527" cy="471715"/>
            </a:xfrm>
            <a:prstGeom prst="rect">
              <a:avLst/>
            </a:prstGeom>
          </p:spPr>
        </p:pic>
        <p:pic>
          <p:nvPicPr>
            <p:cNvPr id="5" name="Picture 4">
              <a:extLst>
                <a:ext uri="{FF2B5EF4-FFF2-40B4-BE49-F238E27FC236}">
                  <a16:creationId xmlns:a16="http://schemas.microsoft.com/office/drawing/2014/main" id="{C326FBE8-3BBD-D944-79E3-D07F5C5FCAE6}"/>
                </a:ext>
              </a:extLst>
            </p:cNvPr>
            <p:cNvPicPr>
              <a:picLocks noChangeAspect="1"/>
            </p:cNvPicPr>
            <p:nvPr/>
          </p:nvPicPr>
          <p:blipFill>
            <a:blip r:embed="rId5"/>
            <a:srcRect t="39626"/>
            <a:stretch/>
          </p:blipFill>
          <p:spPr>
            <a:xfrm>
              <a:off x="3107133" y="4310742"/>
              <a:ext cx="733527" cy="713179"/>
            </a:xfrm>
            <a:prstGeom prst="rect">
              <a:avLst/>
            </a:prstGeom>
          </p:spPr>
        </p:pic>
      </p:grpSp>
    </p:spTree>
    <p:extLst>
      <p:ext uri="{BB962C8B-B14F-4D97-AF65-F5344CB8AC3E}">
        <p14:creationId xmlns:p14="http://schemas.microsoft.com/office/powerpoint/2010/main" val="21092116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03CDA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DBD2-F61E-EA71-C5BB-3F1737A61972}"/>
              </a:ext>
            </a:extLst>
          </p:cNvPr>
          <p:cNvSpPr>
            <a:spLocks noGrp="1"/>
          </p:cNvSpPr>
          <p:nvPr>
            <p:ph type="title" idx="4294967295"/>
          </p:nvPr>
        </p:nvSpPr>
        <p:spPr>
          <a:xfrm>
            <a:off x="5910202" y="464455"/>
            <a:ext cx="5809164" cy="6312321"/>
          </a:xfrm>
        </p:spPr>
        <p:txBody>
          <a:bodyPr>
            <a:normAutofit/>
          </a:bodyPr>
          <a:lstStyle/>
          <a:p>
            <a:r>
              <a:rPr lang="en-BE" b="1" dirty="0">
                <a:solidFill>
                  <a:schemeClr val="bg1"/>
                </a:solidFill>
                <a:latin typeface="Gill Sans MT"/>
              </a:rPr>
              <a:t>QUESTIONS? Or PROBLEMS?</a:t>
            </a:r>
            <a:br>
              <a:rPr lang="en-BE" b="1" dirty="0">
                <a:latin typeface="Gill Sans MT"/>
              </a:rPr>
            </a:br>
            <a:br>
              <a:rPr lang="nl-NL" b="1" dirty="0">
                <a:latin typeface="Gill Sans MT"/>
              </a:rPr>
            </a:br>
            <a:r>
              <a:rPr lang="nl-NL" sz="2400" b="1" dirty="0">
                <a:solidFill>
                  <a:schemeClr val="bg1"/>
                </a:solidFill>
                <a:latin typeface="Gill Sans MT"/>
              </a:rPr>
              <a:t>&gt; Check </a:t>
            </a:r>
            <a:r>
              <a:rPr lang="nl-NL" sz="2400" b="1" dirty="0" err="1">
                <a:solidFill>
                  <a:schemeClr val="bg1"/>
                </a:solidFill>
                <a:latin typeface="Gill Sans MT"/>
              </a:rPr>
              <a:t>the</a:t>
            </a:r>
            <a:r>
              <a:rPr lang="nl-NL" sz="2400" b="1" dirty="0">
                <a:solidFill>
                  <a:schemeClr val="bg1"/>
                </a:solidFill>
                <a:latin typeface="Gill Sans MT"/>
              </a:rPr>
              <a:t> help files </a:t>
            </a:r>
            <a:r>
              <a:rPr lang="nl-NL" sz="2400" b="1">
                <a:solidFill>
                  <a:schemeClr val="bg1"/>
                </a:solidFill>
                <a:latin typeface="Gill Sans MT"/>
              </a:rPr>
              <a:t>in RiSCAN PRO </a:t>
            </a:r>
            <a:r>
              <a:rPr lang="nl-NL" sz="2400" b="1" dirty="0">
                <a:solidFill>
                  <a:schemeClr val="accent2"/>
                </a:solidFill>
                <a:latin typeface="Gill Sans MT"/>
              </a:rPr>
              <a:t>(</a:t>
            </a:r>
            <a:r>
              <a:rPr lang="nl-NL" sz="2400" b="1" dirty="0" err="1">
                <a:solidFill>
                  <a:schemeClr val="accent2"/>
                </a:solidFill>
                <a:latin typeface="Gill Sans MT"/>
              </a:rPr>
              <a:t>under</a:t>
            </a:r>
            <a:r>
              <a:rPr lang="nl-NL" sz="2400" b="1">
                <a:solidFill>
                  <a:schemeClr val="accent2"/>
                </a:solidFill>
                <a:latin typeface="Gill Sans MT"/>
              </a:rPr>
              <a:t> Help ? Contents)</a:t>
            </a:r>
            <a:br>
              <a:rPr lang="nl-NL" sz="2400" b="1" dirty="0">
                <a:latin typeface="Gill Sans MT" panose="020B0502020104020203" pitchFamily="34" charset="77"/>
              </a:rPr>
            </a:br>
            <a:r>
              <a:rPr lang="nl-NL" sz="2400" b="1" dirty="0">
                <a:solidFill>
                  <a:schemeClr val="bg1"/>
                </a:solidFill>
                <a:latin typeface="Gill Sans MT"/>
              </a:rPr>
              <a:t>&gt; </a:t>
            </a:r>
            <a:r>
              <a:rPr lang="nl-NL" sz="2400" b="1" dirty="0" err="1">
                <a:solidFill>
                  <a:schemeClr val="bg1"/>
                </a:solidFill>
                <a:latin typeface="Gill Sans MT"/>
              </a:rPr>
              <a:t>Ask</a:t>
            </a:r>
            <a:r>
              <a:rPr lang="nl-NL" sz="2400" b="1" dirty="0">
                <a:solidFill>
                  <a:schemeClr val="bg1"/>
                </a:solidFill>
                <a:latin typeface="Gill Sans MT"/>
              </a:rPr>
              <a:t> Louise </a:t>
            </a:r>
            <a:r>
              <a:rPr lang="nl-NL" sz="2400" b="1" dirty="0" err="1">
                <a:solidFill>
                  <a:schemeClr val="bg1"/>
                </a:solidFill>
                <a:latin typeface="Gill Sans MT"/>
              </a:rPr>
              <a:t>Terryn</a:t>
            </a:r>
            <a:r>
              <a:rPr lang="nl-NL" sz="2400" b="1" dirty="0">
                <a:solidFill>
                  <a:schemeClr val="bg1"/>
                </a:solidFill>
                <a:latin typeface="Gill Sans MT"/>
              </a:rPr>
              <a:t> or Kim </a:t>
            </a:r>
            <a:r>
              <a:rPr lang="nl-NL" sz="2400" b="1" dirty="0" err="1">
                <a:solidFill>
                  <a:schemeClr val="bg1"/>
                </a:solidFill>
                <a:latin typeface="Gill Sans MT"/>
              </a:rPr>
              <a:t>Calders</a:t>
            </a:r>
            <a:r>
              <a:rPr lang="nl-NL" sz="2400" b="1" dirty="0">
                <a:solidFill>
                  <a:schemeClr val="bg1"/>
                </a:solidFill>
                <a:latin typeface="Gill Sans MT"/>
              </a:rPr>
              <a:t> </a:t>
            </a:r>
            <a:br>
              <a:rPr lang="nl-NL" b="1" dirty="0">
                <a:latin typeface="Gill Sans MT" panose="020B0502020104020203" pitchFamily="34" charset="77"/>
              </a:rPr>
            </a:br>
            <a:br>
              <a:rPr lang="nl-NL" b="1" dirty="0">
                <a:latin typeface="Gill Sans MT" panose="020B0502020104020203" pitchFamily="34" charset="77"/>
              </a:rPr>
            </a:br>
            <a:br>
              <a:rPr lang="nl-NL" b="1" dirty="0">
                <a:latin typeface="Gill Sans MT" panose="020B0502020104020203" pitchFamily="34" charset="77"/>
              </a:rPr>
            </a:br>
            <a:endParaRPr lang="nl-NL" b="1">
              <a:solidFill>
                <a:schemeClr val="bg1"/>
              </a:solidFill>
              <a:latin typeface="Gill Sans MT" panose="020B0502020104020203" pitchFamily="34" charset="77"/>
            </a:endParaRPr>
          </a:p>
        </p:txBody>
      </p:sp>
      <p:pic>
        <p:nvPicPr>
          <p:cNvPr id="5" name="Picture 4" descr="A white logo with a leaf&#10;&#10;Description automatically generated">
            <a:extLst>
              <a:ext uri="{FF2B5EF4-FFF2-40B4-BE49-F238E27FC236}">
                <a16:creationId xmlns:a16="http://schemas.microsoft.com/office/drawing/2014/main" id="{C2293110-45A1-9E1F-6D06-B2757E282ECF}"/>
              </a:ext>
            </a:extLst>
          </p:cNvPr>
          <p:cNvPicPr>
            <a:picLocks noChangeAspect="1"/>
          </p:cNvPicPr>
          <p:nvPr/>
        </p:nvPicPr>
        <p:blipFill>
          <a:blip r:embed="rId2"/>
          <a:stretch>
            <a:fillRect/>
          </a:stretch>
        </p:blipFill>
        <p:spPr>
          <a:xfrm>
            <a:off x="1019343" y="1473055"/>
            <a:ext cx="4608856" cy="3911890"/>
          </a:xfrm>
          <a:prstGeom prst="rect">
            <a:avLst/>
          </a:prstGeom>
        </p:spPr>
      </p:pic>
    </p:spTree>
    <p:extLst>
      <p:ext uri="{BB962C8B-B14F-4D97-AF65-F5344CB8AC3E}">
        <p14:creationId xmlns:p14="http://schemas.microsoft.com/office/powerpoint/2010/main" val="47045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p:txBody>
          <a:bodyPr vert="horz" lIns="91440" tIns="45720" rIns="91440" bIns="45720" rtlCol="0" anchor="t">
            <a:normAutofit/>
          </a:bodyPr>
          <a:lstStyle/>
          <a:p>
            <a:pPr marL="514350" indent="-514350">
              <a:buAutoNum type="arabicPeriod"/>
            </a:pPr>
            <a:r>
              <a:rPr lang="nl-BE" dirty="0">
                <a:ea typeface="Calibri"/>
                <a:cs typeface="Calibri"/>
              </a:rPr>
              <a:t>Click </a:t>
            </a:r>
            <a:r>
              <a:rPr lang="nl-BE" dirty="0">
                <a:solidFill>
                  <a:schemeClr val="tx2"/>
                </a:solidFill>
                <a:ea typeface="Calibri"/>
                <a:cs typeface="Calibri"/>
              </a:rPr>
              <a:t>Next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14</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grpSp>
        <p:nvGrpSpPr>
          <p:cNvPr id="10" name="Groep 9">
            <a:extLst>
              <a:ext uri="{FF2B5EF4-FFF2-40B4-BE49-F238E27FC236}">
                <a16:creationId xmlns:a16="http://schemas.microsoft.com/office/drawing/2014/main" id="{5F9FCB90-2C4B-195D-E3C5-DA8F209C0CDE}"/>
              </a:ext>
            </a:extLst>
          </p:cNvPr>
          <p:cNvGrpSpPr/>
          <p:nvPr/>
        </p:nvGrpSpPr>
        <p:grpSpPr>
          <a:xfrm>
            <a:off x="5562635" y="1397000"/>
            <a:ext cx="5996212" cy="4647260"/>
            <a:chOff x="5562635" y="1397000"/>
            <a:chExt cx="5996212" cy="4647260"/>
          </a:xfrm>
        </p:grpSpPr>
        <p:pic>
          <p:nvPicPr>
            <p:cNvPr id="2" name="Afbeelding 1" descr="Afbeelding met tekst, elektronica, schermopname, scherm&#10;&#10;Automatisch gegenereerde beschrijving">
              <a:extLst>
                <a:ext uri="{FF2B5EF4-FFF2-40B4-BE49-F238E27FC236}">
                  <a16:creationId xmlns:a16="http://schemas.microsoft.com/office/drawing/2014/main" id="{25F4F99D-96A5-51D3-B2F5-D0331E0934EB}"/>
                </a:ext>
              </a:extLst>
            </p:cNvPr>
            <p:cNvPicPr>
              <a:picLocks noChangeAspect="1"/>
            </p:cNvPicPr>
            <p:nvPr/>
          </p:nvPicPr>
          <p:blipFill>
            <a:blip r:embed="rId3"/>
            <a:stretch>
              <a:fillRect/>
            </a:stretch>
          </p:blipFill>
          <p:spPr>
            <a:xfrm>
              <a:off x="5562635" y="1397000"/>
              <a:ext cx="5996212" cy="4647260"/>
            </a:xfrm>
            <a:prstGeom prst="rect">
              <a:avLst/>
            </a:prstGeom>
          </p:spPr>
        </p:pic>
        <p:sp>
          <p:nvSpPr>
            <p:cNvPr id="9" name="Pijl: links 8">
              <a:extLst>
                <a:ext uri="{FF2B5EF4-FFF2-40B4-BE49-F238E27FC236}">
                  <a16:creationId xmlns:a16="http://schemas.microsoft.com/office/drawing/2014/main" id="{82D10B8D-C54B-84B9-7457-F6D90637EE04}"/>
                </a:ext>
              </a:extLst>
            </p:cNvPr>
            <p:cNvSpPr/>
            <p:nvPr/>
          </p:nvSpPr>
          <p:spPr>
            <a:xfrm>
              <a:off x="7297796" y="555742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grpSp>
      <p:sp>
        <p:nvSpPr>
          <p:cNvPr id="5" name="Tijdelijke aanduiding voor voettekst 2">
            <a:extLst>
              <a:ext uri="{FF2B5EF4-FFF2-40B4-BE49-F238E27FC236}">
                <a16:creationId xmlns:a16="http://schemas.microsoft.com/office/drawing/2014/main" id="{BA5B493C-6108-7696-B1B4-6D2DCC95349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301352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07749" cy="4351338"/>
          </a:xfrm>
        </p:spPr>
        <p:txBody>
          <a:bodyPr vert="horz" lIns="91440" tIns="45720" rIns="91440" bIns="45720" rtlCol="0" anchor="t">
            <a:normAutofit/>
          </a:bodyPr>
          <a:lstStyle/>
          <a:p>
            <a:pPr marL="514350" indent="-514350">
              <a:buAutoNum type="arabicPeriod"/>
            </a:pPr>
            <a:r>
              <a:rPr lang="nl-BE">
                <a:ea typeface="Calibri"/>
                <a:cs typeface="Calibri"/>
              </a:rPr>
              <a:t>Right-click </a:t>
            </a:r>
            <a:r>
              <a:rPr lang="nl-BE" err="1">
                <a:ea typeface="Calibri"/>
                <a:cs typeface="Calibri"/>
              </a:rPr>
              <a:t>the</a:t>
            </a:r>
            <a:r>
              <a:rPr lang="nl-BE">
                <a:ea typeface="Calibri"/>
                <a:cs typeface="Calibri"/>
              </a:rPr>
              <a:t> project name</a:t>
            </a:r>
            <a:r>
              <a:rPr lang="nl-BE" dirty="0">
                <a:ea typeface="Calibri"/>
                <a:cs typeface="Calibri"/>
              </a:rPr>
              <a:t>.</a:t>
            </a:r>
            <a:endParaRPr lang="nl-BE">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Check </a:t>
            </a:r>
            <a:r>
              <a:rPr lang="nl-BE" err="1">
                <a:solidFill>
                  <a:schemeClr val="tx2"/>
                </a:solidFill>
                <a:ea typeface="Calibri"/>
                <a:cs typeface="Calibri"/>
              </a:rPr>
              <a:t>all</a:t>
            </a:r>
            <a:r>
              <a:rPr lang="nl-BE" dirty="0">
                <a:ea typeface="Calibri"/>
                <a:cs typeface="Calibri"/>
              </a:rPr>
              <a:t> </a:t>
            </a:r>
            <a:r>
              <a:rPr lang="nl-BE" err="1">
                <a:ea typeface="Calibri"/>
                <a:cs typeface="Calibri"/>
              </a:rPr>
              <a:t>to</a:t>
            </a:r>
            <a:r>
              <a:rPr lang="nl-BE">
                <a:ea typeface="Calibri"/>
                <a:cs typeface="Calibri"/>
              </a:rPr>
              <a:t> select </a:t>
            </a:r>
            <a:r>
              <a:rPr lang="nl-BE" err="1">
                <a:ea typeface="Calibri"/>
                <a:cs typeface="Calibri"/>
              </a:rPr>
              <a:t>all</a:t>
            </a:r>
            <a:r>
              <a:rPr lang="nl-BE">
                <a:ea typeface="Calibri"/>
                <a:cs typeface="Calibri"/>
              </a:rPr>
              <a:t> scans</a:t>
            </a:r>
            <a:r>
              <a:rPr lang="nl-BE" dirty="0">
                <a:ea typeface="Calibri"/>
                <a:cs typeface="Calibri"/>
              </a:rPr>
              <a:t>.</a:t>
            </a:r>
            <a:r>
              <a:rPr lang="nl-BE">
                <a:ea typeface="Calibri"/>
                <a:cs typeface="Calibri"/>
              </a:rPr>
              <a:t> </a:t>
            </a:r>
          </a:p>
          <a:p>
            <a:pPr marL="514350" indent="-514350">
              <a:buAutoNum type="arabicPeriod"/>
            </a:pPr>
            <a:r>
              <a:rPr lang="nl-BE" dirty="0">
                <a:ea typeface="Calibri"/>
                <a:cs typeface="Calibri"/>
              </a:rPr>
              <a:t>Click </a:t>
            </a:r>
            <a:r>
              <a:rPr lang="nl-BE" dirty="0">
                <a:solidFill>
                  <a:srgbClr val="03CDAB"/>
                </a:solidFill>
                <a:ea typeface="Calibri"/>
                <a:cs typeface="Calibri"/>
              </a:rPr>
              <a:t>Next</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15</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5" name="Afbeelding 4" descr="Afbeelding met tekst, elektronica, schermopname, software&#10;&#10;Automatisch gegenereerde beschrijving">
            <a:extLst>
              <a:ext uri="{FF2B5EF4-FFF2-40B4-BE49-F238E27FC236}">
                <a16:creationId xmlns:a16="http://schemas.microsoft.com/office/drawing/2014/main" id="{B6E3C090-30F2-3B21-AEEC-D3CFCEFD4D9A}"/>
              </a:ext>
            </a:extLst>
          </p:cNvPr>
          <p:cNvPicPr>
            <a:picLocks noChangeAspect="1"/>
          </p:cNvPicPr>
          <p:nvPr/>
        </p:nvPicPr>
        <p:blipFill>
          <a:blip r:embed="rId3"/>
          <a:stretch>
            <a:fillRect/>
          </a:stretch>
        </p:blipFill>
        <p:spPr>
          <a:xfrm>
            <a:off x="5731891" y="1274704"/>
            <a:ext cx="5836443" cy="4534371"/>
          </a:xfrm>
          <a:prstGeom prst="rect">
            <a:avLst/>
          </a:prstGeom>
        </p:spPr>
      </p:pic>
      <p:sp>
        <p:nvSpPr>
          <p:cNvPr id="9" name="Pijl: links 8">
            <a:extLst>
              <a:ext uri="{FF2B5EF4-FFF2-40B4-BE49-F238E27FC236}">
                <a16:creationId xmlns:a16="http://schemas.microsoft.com/office/drawing/2014/main" id="{BCD69127-05ED-6FDD-3FF3-8C3D5370E44D}"/>
              </a:ext>
            </a:extLst>
          </p:cNvPr>
          <p:cNvSpPr/>
          <p:nvPr/>
        </p:nvSpPr>
        <p:spPr>
          <a:xfrm>
            <a:off x="7669389" y="221779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1" name="Pijl: links 10">
            <a:extLst>
              <a:ext uri="{FF2B5EF4-FFF2-40B4-BE49-F238E27FC236}">
                <a16:creationId xmlns:a16="http://schemas.microsoft.com/office/drawing/2014/main" id="{DCE484A7-346F-B9F0-5FDA-A82C19BFC69C}"/>
              </a:ext>
            </a:extLst>
          </p:cNvPr>
          <p:cNvSpPr/>
          <p:nvPr/>
        </p:nvSpPr>
        <p:spPr>
          <a:xfrm>
            <a:off x="7448315" y="53316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sp>
        <p:nvSpPr>
          <p:cNvPr id="12" name="Pijl: links 11">
            <a:extLst>
              <a:ext uri="{FF2B5EF4-FFF2-40B4-BE49-F238E27FC236}">
                <a16:creationId xmlns:a16="http://schemas.microsoft.com/office/drawing/2014/main" id="{19B78FC6-27A7-43E8-DC5E-4F127A3CDEB1}"/>
              </a:ext>
            </a:extLst>
          </p:cNvPr>
          <p:cNvSpPr/>
          <p:nvPr/>
        </p:nvSpPr>
        <p:spPr>
          <a:xfrm rot="-1800000">
            <a:off x="7104945" y="171920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2" name="Tijdelijke aanduiding voor voettekst 2">
            <a:extLst>
              <a:ext uri="{FF2B5EF4-FFF2-40B4-BE49-F238E27FC236}">
                <a16:creationId xmlns:a16="http://schemas.microsoft.com/office/drawing/2014/main" id="{B37DBA22-956A-F287-0B45-02B213FF9E7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79262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617156" cy="4351338"/>
          </a:xfrm>
        </p:spPr>
        <p:txBody>
          <a:bodyPr vert="horz" lIns="91440" tIns="45720" rIns="91440" bIns="45720" rtlCol="0" anchor="t">
            <a:normAutofit/>
          </a:bodyPr>
          <a:lstStyle/>
          <a:p>
            <a:pPr marL="514350" indent="-514350">
              <a:buAutoNum type="arabicPeriod"/>
            </a:pPr>
            <a:r>
              <a:rPr lang="nl-BE" dirty="0" err="1">
                <a:ea typeface="Calibri"/>
                <a:cs typeface="Calibri"/>
              </a:rPr>
              <a:t>When</a:t>
            </a:r>
            <a:r>
              <a:rPr lang="nl-BE" dirty="0">
                <a:ea typeface="Calibri"/>
                <a:cs typeface="Calibri"/>
              </a:rPr>
              <a:t> </a:t>
            </a:r>
            <a:r>
              <a:rPr lang="nl-BE" dirty="0" err="1">
                <a:ea typeface="Calibri"/>
                <a:cs typeface="Calibri"/>
              </a:rPr>
              <a:t>the</a:t>
            </a:r>
            <a:r>
              <a:rPr lang="nl-BE" dirty="0">
                <a:ea typeface="Calibri"/>
                <a:cs typeface="Calibri"/>
              </a:rPr>
              <a:t> import </a:t>
            </a:r>
            <a:r>
              <a:rPr lang="nl-BE" dirty="0" err="1">
                <a:ea typeface="Calibri"/>
                <a:cs typeface="Calibri"/>
              </a:rPr>
              <a:t>progress</a:t>
            </a:r>
            <a:r>
              <a:rPr lang="nl-BE" dirty="0">
                <a:ea typeface="Calibri"/>
                <a:cs typeface="Calibri"/>
              </a:rPr>
              <a:t> is 100% click </a:t>
            </a:r>
            <a:r>
              <a:rPr lang="nl-BE" dirty="0">
                <a:solidFill>
                  <a:schemeClr val="tx2"/>
                </a:solidFill>
                <a:ea typeface="Calibri"/>
                <a:cs typeface="Calibri"/>
              </a:rPr>
              <a:t>Close</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16</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6" name="Afbeelding 5" descr="Afbeelding met tekst, elektronica, schermopname, scherm&#10;&#10;Automatisch gegenereerde beschrijving">
            <a:extLst>
              <a:ext uri="{FF2B5EF4-FFF2-40B4-BE49-F238E27FC236}">
                <a16:creationId xmlns:a16="http://schemas.microsoft.com/office/drawing/2014/main" id="{2F67565E-C411-0941-4D17-F43EA8C6D0A8}"/>
              </a:ext>
            </a:extLst>
          </p:cNvPr>
          <p:cNvPicPr>
            <a:picLocks noChangeAspect="1"/>
          </p:cNvPicPr>
          <p:nvPr/>
        </p:nvPicPr>
        <p:blipFill>
          <a:blip r:embed="rId3"/>
          <a:stretch>
            <a:fillRect/>
          </a:stretch>
        </p:blipFill>
        <p:spPr>
          <a:xfrm>
            <a:off x="5723119" y="1251185"/>
            <a:ext cx="5778726" cy="4487334"/>
          </a:xfrm>
          <a:prstGeom prst="rect">
            <a:avLst/>
          </a:prstGeom>
        </p:spPr>
      </p:pic>
      <p:sp>
        <p:nvSpPr>
          <p:cNvPr id="13" name="Pijl: links 12">
            <a:extLst>
              <a:ext uri="{FF2B5EF4-FFF2-40B4-BE49-F238E27FC236}">
                <a16:creationId xmlns:a16="http://schemas.microsoft.com/office/drawing/2014/main" id="{A49B6444-2E47-1142-9D26-8FD0814BF241}"/>
              </a:ext>
            </a:extLst>
          </p:cNvPr>
          <p:cNvSpPr/>
          <p:nvPr/>
        </p:nvSpPr>
        <p:spPr>
          <a:xfrm>
            <a:off x="11352389" y="526109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2" name="Tijdelijke aanduiding voor voettekst 2">
            <a:extLst>
              <a:ext uri="{FF2B5EF4-FFF2-40B4-BE49-F238E27FC236}">
                <a16:creationId xmlns:a16="http://schemas.microsoft.com/office/drawing/2014/main" id="{9D821F88-5EF4-B0E3-30C9-880343665B4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91784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059" cy="5104824"/>
          </a:xfrm>
        </p:spPr>
        <p:txBody>
          <a:bodyPr vert="horz" lIns="91440" tIns="45720" rIns="91440" bIns="45720" rtlCol="0" anchor="t">
            <a:normAutofit/>
          </a:bodyPr>
          <a:lstStyle/>
          <a:p>
            <a:pPr marL="0" indent="0">
              <a:buNone/>
            </a:pPr>
            <a:r>
              <a:rPr lang="nl-BE" dirty="0">
                <a:ea typeface="Calibri"/>
                <a:cs typeface="Calibri"/>
              </a:rPr>
              <a:t>In </a:t>
            </a:r>
            <a:r>
              <a:rPr lang="nl-BE" err="1">
                <a:ea typeface="Calibri"/>
                <a:cs typeface="Calibri"/>
              </a:rPr>
              <a:t>the</a:t>
            </a:r>
            <a:r>
              <a:rPr lang="nl-BE">
                <a:ea typeface="Calibri"/>
                <a:cs typeface="Calibri"/>
              </a:rPr>
              <a:t> </a:t>
            </a:r>
            <a:r>
              <a:rPr lang="nl-BE" dirty="0">
                <a:solidFill>
                  <a:schemeClr val="tx2"/>
                </a:solidFill>
                <a:ea typeface="Calibri"/>
                <a:cs typeface="Calibri"/>
              </a:rPr>
              <a:t>P</a:t>
            </a:r>
            <a:r>
              <a:rPr lang="nl-BE">
                <a:solidFill>
                  <a:schemeClr val="tx2"/>
                </a:solidFill>
                <a:ea typeface="Calibri"/>
                <a:cs typeface="Calibri"/>
              </a:rPr>
              <a:t>roject </a:t>
            </a:r>
            <a:r>
              <a:rPr lang="nl-BE" dirty="0">
                <a:solidFill>
                  <a:schemeClr val="tx2"/>
                </a:solidFill>
                <a:ea typeface="Calibri"/>
                <a:cs typeface="Calibri"/>
              </a:rPr>
              <a:t>manager </a:t>
            </a:r>
            <a:r>
              <a:rPr lang="nl-BE" dirty="0">
                <a:ea typeface="Calibri"/>
                <a:cs typeface="Calibri"/>
              </a:rPr>
              <a:t>tab </a:t>
            </a:r>
            <a:r>
              <a:rPr lang="nl-BE" err="1">
                <a:ea typeface="Calibri"/>
                <a:cs typeface="Calibri"/>
              </a:rPr>
              <a:t>you</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find</a:t>
            </a:r>
            <a:r>
              <a:rPr lang="nl-BE" dirty="0">
                <a:ea typeface="Calibri"/>
                <a:cs typeface="Calibri"/>
              </a:rPr>
              <a:t> </a:t>
            </a:r>
            <a:r>
              <a:rPr lang="nl-BE" err="1">
                <a:ea typeface="Calibri"/>
                <a:cs typeface="Calibri"/>
              </a:rPr>
              <a:t>all</a:t>
            </a:r>
            <a:r>
              <a:rPr lang="nl-BE" dirty="0">
                <a:ea typeface="Calibri"/>
                <a:cs typeface="Calibri"/>
              </a:rPr>
              <a:t> </a:t>
            </a:r>
            <a:r>
              <a:rPr lang="nl-BE" err="1">
                <a:ea typeface="Calibri"/>
                <a:cs typeface="Calibri"/>
              </a:rPr>
              <a:t>the</a:t>
            </a:r>
            <a:r>
              <a:rPr lang="nl-BE" dirty="0">
                <a:ea typeface="Calibri"/>
                <a:cs typeface="Calibri"/>
              </a:rPr>
              <a:t> data </a:t>
            </a:r>
            <a:r>
              <a:rPr lang="nl-BE" err="1">
                <a:ea typeface="Calibri"/>
                <a:cs typeface="Calibri"/>
              </a:rPr>
              <a:t>and</a:t>
            </a:r>
            <a:r>
              <a:rPr lang="nl-BE" dirty="0">
                <a:ea typeface="Calibri"/>
                <a:cs typeface="Calibri"/>
              </a:rPr>
              <a:t> </a:t>
            </a:r>
            <a:r>
              <a:rPr lang="nl-BE" err="1">
                <a:ea typeface="Calibri"/>
                <a:cs typeface="Calibri"/>
              </a:rPr>
              <a:t>objects</a:t>
            </a:r>
            <a:r>
              <a:rPr lang="nl-BE" dirty="0">
                <a:ea typeface="Calibri"/>
                <a:cs typeface="Calibri"/>
              </a:rPr>
              <a:t>. </a:t>
            </a:r>
            <a:endParaRPr lang="nl-NL">
              <a:ea typeface="Calibri"/>
              <a:cs typeface="Calibri"/>
            </a:endParaRPr>
          </a:p>
          <a:p>
            <a:pPr marL="514350" indent="-514350">
              <a:buAutoNum type="arabicPeriod"/>
            </a:pPr>
            <a:r>
              <a:rPr lang="nl-BE" dirty="0">
                <a:ea typeface="Calibri"/>
                <a:cs typeface="Calibri"/>
              </a:rPr>
              <a:t>The most important folder is </a:t>
            </a:r>
            <a:r>
              <a:rPr lang="nl-BE" dirty="0">
                <a:solidFill>
                  <a:schemeClr val="tx2"/>
                </a:solidFill>
                <a:ea typeface="Calibri"/>
                <a:cs typeface="Calibri"/>
              </a:rPr>
              <a:t>SCANS</a:t>
            </a:r>
            <a:r>
              <a:rPr lang="nl-BE" dirty="0">
                <a:ea typeface="Calibri"/>
                <a:cs typeface="Calibri"/>
              </a:rPr>
              <a:t>.</a:t>
            </a:r>
            <a:endParaRPr lang="nl-NL" dirty="0">
              <a:ea typeface="Calibri"/>
              <a:cs typeface="Calibri"/>
            </a:endParaRPr>
          </a:p>
          <a:p>
            <a:pPr marL="514350" indent="-514350">
              <a:buAutoNum type="arabicPeriod"/>
            </a:pPr>
            <a:r>
              <a:rPr lang="nl-BE" dirty="0" err="1">
                <a:ea typeface="Calibri"/>
                <a:cs typeface="Calibri"/>
              </a:rPr>
              <a:t>There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find</a:t>
            </a:r>
            <a:r>
              <a:rPr lang="nl-BE" dirty="0">
                <a:ea typeface="Calibri"/>
                <a:cs typeface="Calibri"/>
              </a:rPr>
              <a: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err="1">
                <a:solidFill>
                  <a:schemeClr val="tx2"/>
                </a:solidFill>
                <a:ea typeface="Calibri"/>
                <a:cs typeface="Calibri"/>
              </a:rPr>
              <a:t>ScanPosXXX</a:t>
            </a:r>
            <a:r>
              <a:rPr lang="nl-BE" dirty="0">
                <a:ea typeface="Calibri"/>
                <a:cs typeface="Calibri"/>
              </a:rPr>
              <a:t>).</a:t>
            </a:r>
            <a:endParaRPr lang="nl-NL" dirty="0">
              <a:ea typeface="Calibri"/>
              <a:cs typeface="Calibri"/>
            </a:endParaRPr>
          </a:p>
          <a:p>
            <a:pPr marL="514350" indent="-514350">
              <a:buAutoNum type="arabicPeriod"/>
            </a:pPr>
            <a:r>
              <a:rPr lang="nl-BE" dirty="0">
                <a:ea typeface="Calibri"/>
                <a:cs typeface="Calibri"/>
              </a:rPr>
              <a:t>The </a:t>
            </a:r>
            <a:r>
              <a:rPr lang="nl-BE" dirty="0" err="1">
                <a:ea typeface="Calibri"/>
                <a:cs typeface="Calibri"/>
              </a:rPr>
              <a:t>actual</a:t>
            </a:r>
            <a:r>
              <a:rPr lang="nl-BE" dirty="0">
                <a:ea typeface="Calibri"/>
                <a:cs typeface="Calibri"/>
              </a:rPr>
              <a:t> </a:t>
            </a:r>
            <a:r>
              <a:rPr lang="nl-BE">
                <a:ea typeface="Calibri"/>
                <a:cs typeface="Calibri"/>
              </a:rPr>
              <a:t>point cloud/scan  </a:t>
            </a:r>
            <a:r>
              <a:rPr lang="nl-BE" dirty="0">
                <a:ea typeface="Calibri"/>
                <a:cs typeface="Calibri"/>
              </a:rPr>
              <a:t>in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 is </a:t>
            </a:r>
            <a:r>
              <a:rPr lang="nl-BE" dirty="0" err="1">
                <a:ea typeface="Calibri"/>
                <a:cs typeface="Calibri"/>
              </a:rPr>
              <a:t>indicated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symbol</a:t>
            </a:r>
            <a:r>
              <a:rPr lang="nl-BE" dirty="0">
                <a:ea typeface="Calibri"/>
                <a:cs typeface="Calibri"/>
              </a:rPr>
              <a:t>. The name of </a:t>
            </a:r>
            <a:r>
              <a:rPr lang="nl-BE" dirty="0" err="1">
                <a:ea typeface="Calibri"/>
                <a:cs typeface="Calibri"/>
              </a:rPr>
              <a:t>this</a:t>
            </a:r>
            <a:r>
              <a:rPr lang="nl-BE" dirty="0">
                <a:ea typeface="Calibri"/>
                <a:cs typeface="Calibri"/>
              </a:rPr>
              <a:t> file </a:t>
            </a:r>
            <a:r>
              <a:rPr lang="nl-BE" dirty="0" err="1">
                <a:ea typeface="Calibri"/>
                <a:cs typeface="Calibri"/>
              </a:rPr>
              <a:t>refers</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date </a:t>
            </a:r>
            <a:r>
              <a:rPr lang="nl-BE" dirty="0" err="1">
                <a:ea typeface="Calibri"/>
                <a:cs typeface="Calibri"/>
              </a:rPr>
              <a:t>and</a:t>
            </a:r>
            <a:r>
              <a:rPr lang="nl-BE" dirty="0">
                <a:ea typeface="Calibri"/>
                <a:cs typeface="Calibri"/>
              </a:rPr>
              <a:t> time </a:t>
            </a:r>
            <a:r>
              <a:rPr lang="nl-BE" dirty="0" err="1">
                <a:ea typeface="Calibri"/>
                <a:cs typeface="Calibri"/>
              </a:rPr>
              <a:t>the</a:t>
            </a:r>
            <a:r>
              <a:rPr lang="nl-BE" dirty="0">
                <a:ea typeface="Calibri"/>
                <a:cs typeface="Calibri"/>
              </a:rPr>
              <a:t> scan was taken. </a:t>
            </a:r>
            <a:endParaRPr lang="nl-NL"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a:t>Import &amp; convert</a:t>
            </a:r>
            <a:endParaRPr lang="en-BE" dirty="0"/>
          </a:p>
        </p:txBody>
      </p:sp>
      <p:pic>
        <p:nvPicPr>
          <p:cNvPr id="2" name="Afbeelding 1" descr="Afbeelding met tekst, schermopname, software, scherm&#10;&#10;Automatisch gegenereerde beschrijving">
            <a:extLst>
              <a:ext uri="{FF2B5EF4-FFF2-40B4-BE49-F238E27FC236}">
                <a16:creationId xmlns:a16="http://schemas.microsoft.com/office/drawing/2014/main" id="{38D489F5-E217-0912-AC16-5CDC4AADDCEC}"/>
              </a:ext>
            </a:extLst>
          </p:cNvPr>
          <p:cNvPicPr>
            <a:picLocks noChangeAspect="1"/>
          </p:cNvPicPr>
          <p:nvPr/>
        </p:nvPicPr>
        <p:blipFill>
          <a:blip r:embed="rId3"/>
          <a:srcRect l="64" r="63828" b="-253"/>
          <a:stretch/>
        </p:blipFill>
        <p:spPr>
          <a:xfrm>
            <a:off x="5640567" y="184221"/>
            <a:ext cx="2400940" cy="3374367"/>
          </a:xfrm>
          <a:prstGeom prst="rect">
            <a:avLst/>
          </a:prstGeom>
        </p:spPr>
      </p:pic>
      <p:sp>
        <p:nvSpPr>
          <p:cNvPr id="6" name="Pijl: links 5">
            <a:extLst>
              <a:ext uri="{FF2B5EF4-FFF2-40B4-BE49-F238E27FC236}">
                <a16:creationId xmlns:a16="http://schemas.microsoft.com/office/drawing/2014/main" id="{14A69A7A-25AD-A012-E601-435382C8077C}"/>
              </a:ext>
            </a:extLst>
          </p:cNvPr>
          <p:cNvSpPr/>
          <p:nvPr/>
        </p:nvSpPr>
        <p:spPr>
          <a:xfrm>
            <a:off x="6427060" y="20045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pic>
        <p:nvPicPr>
          <p:cNvPr id="11" name="Afbeelding 10" descr="Afbeelding met tekst, schermopname, software, Computerpictogram&#10;&#10;Automatisch gegenereerde beschrijving">
            <a:extLst>
              <a:ext uri="{FF2B5EF4-FFF2-40B4-BE49-F238E27FC236}">
                <a16:creationId xmlns:a16="http://schemas.microsoft.com/office/drawing/2014/main" id="{BEFE4A6C-AE7F-CCD5-BBBB-18841D11A7EB}"/>
              </a:ext>
            </a:extLst>
          </p:cNvPr>
          <p:cNvPicPr>
            <a:picLocks noChangeAspect="1"/>
          </p:cNvPicPr>
          <p:nvPr/>
        </p:nvPicPr>
        <p:blipFill>
          <a:blip r:embed="rId4"/>
          <a:stretch>
            <a:fillRect/>
          </a:stretch>
        </p:blipFill>
        <p:spPr>
          <a:xfrm>
            <a:off x="8361701" y="183050"/>
            <a:ext cx="3565381" cy="6496157"/>
          </a:xfrm>
          <a:prstGeom prst="rect">
            <a:avLst/>
          </a:prstGeom>
        </p:spPr>
      </p:pic>
      <p:sp>
        <p:nvSpPr>
          <p:cNvPr id="12" name="Pijl: links 11">
            <a:extLst>
              <a:ext uri="{FF2B5EF4-FFF2-40B4-BE49-F238E27FC236}">
                <a16:creationId xmlns:a16="http://schemas.microsoft.com/office/drawing/2014/main" id="{01DE0F21-F94A-D0F4-DAF1-680AF661F18D}"/>
              </a:ext>
            </a:extLst>
          </p:cNvPr>
          <p:cNvSpPr/>
          <p:nvPr/>
        </p:nvSpPr>
        <p:spPr>
          <a:xfrm>
            <a:off x="9850029" y="40690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3" name="Pijl: links 12">
            <a:extLst>
              <a:ext uri="{FF2B5EF4-FFF2-40B4-BE49-F238E27FC236}">
                <a16:creationId xmlns:a16="http://schemas.microsoft.com/office/drawing/2014/main" id="{1624D314-31EA-929E-1A38-04CE1CA4EDDE}"/>
              </a:ext>
            </a:extLst>
          </p:cNvPr>
          <p:cNvSpPr/>
          <p:nvPr/>
        </p:nvSpPr>
        <p:spPr>
          <a:xfrm>
            <a:off x="9543171" y="212795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pic>
        <p:nvPicPr>
          <p:cNvPr id="5" name="Afbeelding 4">
            <a:extLst>
              <a:ext uri="{FF2B5EF4-FFF2-40B4-BE49-F238E27FC236}">
                <a16:creationId xmlns:a16="http://schemas.microsoft.com/office/drawing/2014/main" id="{A319F005-3F22-FD93-43CE-18B38BC7AF43}"/>
              </a:ext>
            </a:extLst>
          </p:cNvPr>
          <p:cNvPicPr>
            <a:picLocks noChangeAspect="1"/>
          </p:cNvPicPr>
          <p:nvPr/>
        </p:nvPicPr>
        <p:blipFill>
          <a:blip r:embed="rId5"/>
          <a:stretch>
            <a:fillRect/>
          </a:stretch>
        </p:blipFill>
        <p:spPr>
          <a:xfrm>
            <a:off x="3599244" y="4794994"/>
            <a:ext cx="431156" cy="344949"/>
          </a:xfrm>
          <a:prstGeom prst="rect">
            <a:avLst/>
          </a:prstGeom>
        </p:spPr>
      </p:pic>
      <p:sp>
        <p:nvSpPr>
          <p:cNvPr id="9" name="Tijdelijke aanduiding voor voettekst 2">
            <a:extLst>
              <a:ext uri="{FF2B5EF4-FFF2-40B4-BE49-F238E27FC236}">
                <a16:creationId xmlns:a16="http://schemas.microsoft.com/office/drawing/2014/main" id="{B6E0F6DD-677E-4782-9577-E981AD90D6B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978217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54BB5-1ADE-75E9-217E-E77D877E65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B8405DA-45CB-17E6-E410-C058E43ABCCA}"/>
              </a:ext>
            </a:extLst>
          </p:cNvPr>
          <p:cNvPicPr>
            <a:picLocks noChangeAspect="1"/>
          </p:cNvPicPr>
          <p:nvPr/>
        </p:nvPicPr>
        <p:blipFill>
          <a:blip r:embed="rId3"/>
          <a:stretch>
            <a:fillRect/>
          </a:stretch>
        </p:blipFill>
        <p:spPr>
          <a:xfrm>
            <a:off x="8475001" y="690180"/>
            <a:ext cx="3477110" cy="5477639"/>
          </a:xfrm>
          <a:prstGeom prst="rect">
            <a:avLst/>
          </a:prstGeom>
        </p:spPr>
      </p:pic>
      <p:sp>
        <p:nvSpPr>
          <p:cNvPr id="7" name="Content Placeholder 6">
            <a:extLst>
              <a:ext uri="{FF2B5EF4-FFF2-40B4-BE49-F238E27FC236}">
                <a16:creationId xmlns:a16="http://schemas.microsoft.com/office/drawing/2014/main" id="{0BBA2DD2-057D-44A1-A423-4FDC7B4FED5B}"/>
              </a:ext>
            </a:extLst>
          </p:cNvPr>
          <p:cNvSpPr>
            <a:spLocks noGrp="1"/>
          </p:cNvSpPr>
          <p:nvPr>
            <p:ph idx="1"/>
          </p:nvPr>
        </p:nvSpPr>
        <p:spPr>
          <a:xfrm>
            <a:off x="573529" y="1253331"/>
            <a:ext cx="7612124" cy="4351338"/>
          </a:xfrm>
        </p:spPr>
        <p:txBody>
          <a:bodyPr vert="horz" lIns="91440" tIns="45720" rIns="91440" bIns="45720" rtlCol="0" anchor="t">
            <a:normAutofit/>
          </a:bodyPr>
          <a:lstStyle/>
          <a:p>
            <a:pPr marL="0" indent="0">
              <a:buNone/>
            </a:pPr>
            <a:r>
              <a:rPr lang="nl-BE">
                <a:ea typeface="Calibri"/>
                <a:cs typeface="Calibri"/>
              </a:rPr>
              <a:t>If the scan positions are in a strange order (e.g. not increasing from ScanPosition001 to ScanPosition002 etc.):</a:t>
            </a:r>
          </a:p>
          <a:p>
            <a:pPr marL="514350" indent="-514350">
              <a:buAutoNum type="arabicPeriod"/>
            </a:pPr>
            <a:r>
              <a:rPr lang="nl-BE">
                <a:ea typeface="Calibri"/>
                <a:cs typeface="Calibri"/>
              </a:rPr>
              <a:t>Right-click </a:t>
            </a:r>
            <a:r>
              <a:rPr lang="nl-BE">
                <a:solidFill>
                  <a:schemeClr val="tx2"/>
                </a:solidFill>
                <a:ea typeface="Calibri"/>
                <a:cs typeface="Calibri"/>
              </a:rPr>
              <a:t>SCANS</a:t>
            </a:r>
            <a:r>
              <a:rPr lang="nl-BE">
                <a:ea typeface="Calibri"/>
                <a:cs typeface="Calibri"/>
              </a:rPr>
              <a:t>. </a:t>
            </a:r>
          </a:p>
          <a:p>
            <a:pPr marL="514350" indent="-514350">
              <a:buAutoNum type="arabicPeriod"/>
            </a:pPr>
            <a:r>
              <a:rPr lang="nl-BE">
                <a:ea typeface="Calibri"/>
                <a:cs typeface="Calibri"/>
              </a:rPr>
              <a:t>Click </a:t>
            </a:r>
            <a:r>
              <a:rPr lang="nl-BE">
                <a:solidFill>
                  <a:schemeClr val="tx2"/>
                </a:solidFill>
                <a:ea typeface="Calibri"/>
                <a:cs typeface="Calibri"/>
              </a:rPr>
              <a:t>Sort</a:t>
            </a:r>
            <a:r>
              <a:rPr lang="nl-BE">
                <a:ea typeface="Calibri"/>
                <a:cs typeface="Calibri"/>
              </a:rPr>
              <a:t>.</a:t>
            </a:r>
            <a:endParaRPr lang="nl-BE" dirty="0">
              <a:ea typeface="Calibri"/>
              <a:cs typeface="Calibri"/>
            </a:endParaRPr>
          </a:p>
        </p:txBody>
      </p:sp>
      <p:sp>
        <p:nvSpPr>
          <p:cNvPr id="4" name="Slide Number Placeholder 3">
            <a:extLst>
              <a:ext uri="{FF2B5EF4-FFF2-40B4-BE49-F238E27FC236}">
                <a16:creationId xmlns:a16="http://schemas.microsoft.com/office/drawing/2014/main" id="{B4F23F68-140F-3EB3-6E8C-CB8DE61FC654}"/>
              </a:ext>
            </a:extLst>
          </p:cNvPr>
          <p:cNvSpPr>
            <a:spLocks noGrp="1"/>
          </p:cNvSpPr>
          <p:nvPr>
            <p:ph type="sldNum" sz="quarter" idx="12"/>
          </p:nvPr>
        </p:nvSpPr>
        <p:spPr/>
        <p:txBody>
          <a:bodyPr/>
          <a:lstStyle/>
          <a:p>
            <a:fld id="{BAE070A0-3994-FF42-A8A7-1B27A662DB2A}" type="slidenum">
              <a:rPr lang="en-BE" smtClean="0"/>
              <a:t>18</a:t>
            </a:fld>
            <a:endParaRPr lang="en-BE"/>
          </a:p>
        </p:txBody>
      </p:sp>
      <p:sp>
        <p:nvSpPr>
          <p:cNvPr id="8" name="Title 7">
            <a:extLst>
              <a:ext uri="{FF2B5EF4-FFF2-40B4-BE49-F238E27FC236}">
                <a16:creationId xmlns:a16="http://schemas.microsoft.com/office/drawing/2014/main" id="{A7E66F18-3403-38EB-A064-D2E03B0645FF}"/>
              </a:ext>
            </a:extLst>
          </p:cNvPr>
          <p:cNvSpPr>
            <a:spLocks noGrp="1"/>
          </p:cNvSpPr>
          <p:nvPr>
            <p:ph type="title"/>
          </p:nvPr>
        </p:nvSpPr>
        <p:spPr>
          <a:xfrm>
            <a:off x="383822" y="0"/>
            <a:ext cx="4797778" cy="1103086"/>
          </a:xfrm>
        </p:spPr>
        <p:txBody>
          <a:bodyPr/>
          <a:lstStyle/>
          <a:p>
            <a:r>
              <a:rPr lang="nl-BE"/>
              <a:t>Import &amp; convert</a:t>
            </a:r>
            <a:endParaRPr lang="en-BE" dirty="0"/>
          </a:p>
        </p:txBody>
      </p:sp>
      <p:sp>
        <p:nvSpPr>
          <p:cNvPr id="13" name="Pijl: links 12">
            <a:extLst>
              <a:ext uri="{FF2B5EF4-FFF2-40B4-BE49-F238E27FC236}">
                <a16:creationId xmlns:a16="http://schemas.microsoft.com/office/drawing/2014/main" id="{A7F2A3BF-2F19-CEEA-4F97-683F448696A4}"/>
              </a:ext>
            </a:extLst>
          </p:cNvPr>
          <p:cNvSpPr/>
          <p:nvPr/>
        </p:nvSpPr>
        <p:spPr>
          <a:xfrm>
            <a:off x="9469160" y="133135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9" name="Pijl: links 12">
            <a:extLst>
              <a:ext uri="{FF2B5EF4-FFF2-40B4-BE49-F238E27FC236}">
                <a16:creationId xmlns:a16="http://schemas.microsoft.com/office/drawing/2014/main" id="{4584B3B0-7707-1889-46F6-FB6DBF3EBA34}"/>
              </a:ext>
            </a:extLst>
          </p:cNvPr>
          <p:cNvSpPr/>
          <p:nvPr/>
        </p:nvSpPr>
        <p:spPr>
          <a:xfrm>
            <a:off x="10329131" y="502160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2</a:t>
            </a:r>
            <a:endParaRPr lang="nl-NL" dirty="0"/>
          </a:p>
        </p:txBody>
      </p:sp>
      <p:pic>
        <p:nvPicPr>
          <p:cNvPr id="11" name="Picture 10">
            <a:extLst>
              <a:ext uri="{FF2B5EF4-FFF2-40B4-BE49-F238E27FC236}">
                <a16:creationId xmlns:a16="http://schemas.microsoft.com/office/drawing/2014/main" id="{C3BA75DD-DE54-1A22-BB6F-1FCE16CE9463}"/>
              </a:ext>
            </a:extLst>
          </p:cNvPr>
          <p:cNvPicPr>
            <a:picLocks noChangeAspect="1"/>
          </p:cNvPicPr>
          <p:nvPr/>
        </p:nvPicPr>
        <p:blipFill>
          <a:blip r:embed="rId4"/>
          <a:stretch>
            <a:fillRect/>
          </a:stretch>
        </p:blipFill>
        <p:spPr>
          <a:xfrm>
            <a:off x="5181600" y="2250315"/>
            <a:ext cx="3025184" cy="3917504"/>
          </a:xfrm>
          <a:prstGeom prst="rect">
            <a:avLst/>
          </a:prstGeom>
        </p:spPr>
      </p:pic>
      <p:sp>
        <p:nvSpPr>
          <p:cNvPr id="2" name="Tijdelijke aanduiding voor voettekst 2">
            <a:extLst>
              <a:ext uri="{FF2B5EF4-FFF2-40B4-BE49-F238E27FC236}">
                <a16:creationId xmlns:a16="http://schemas.microsoft.com/office/drawing/2014/main" id="{81C45DA7-03FC-2989-53F0-4DC6B370D84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Arrow: Down 5">
            <a:extLst>
              <a:ext uri="{FF2B5EF4-FFF2-40B4-BE49-F238E27FC236}">
                <a16:creationId xmlns:a16="http://schemas.microsoft.com/office/drawing/2014/main" id="{414F6319-67C4-ED23-8B9A-F854B94F05E8}"/>
              </a:ext>
            </a:extLst>
          </p:cNvPr>
          <p:cNvSpPr/>
          <p:nvPr/>
        </p:nvSpPr>
        <p:spPr>
          <a:xfrm>
            <a:off x="6140182" y="1654629"/>
            <a:ext cx="261258" cy="194854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6436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19</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normAutofit/>
          </a:bodyPr>
          <a:lstStyle/>
          <a:p>
            <a:r>
              <a:rPr lang="nl-BE">
                <a:latin typeface="Gill Sans MT"/>
              </a:rPr>
              <a:t>Import &amp; convert </a:t>
            </a:r>
            <a:endParaRPr lang="nl-NL" dirty="0"/>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4608643" cy="391738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ea typeface="Calibri"/>
                <a:cs typeface="Calibri"/>
              </a:rPr>
              <a:t>The </a:t>
            </a:r>
            <a:r>
              <a:rPr lang="nl-BE" dirty="0" err="1">
                <a:ea typeface="+mn-lt"/>
                <a:cs typeface="+mn-lt"/>
              </a:rPr>
              <a:t>orientation</a:t>
            </a:r>
            <a:r>
              <a:rPr lang="nl-BE" dirty="0">
                <a:ea typeface="+mn-lt"/>
                <a:cs typeface="+mn-lt"/>
              </a:rPr>
              <a:t> </a:t>
            </a:r>
            <a:r>
              <a:rPr lang="nl-BE" dirty="0" err="1">
                <a:ea typeface="+mn-lt"/>
                <a:cs typeface="+mn-lt"/>
              </a:rPr>
              <a:t>and</a:t>
            </a:r>
            <a:r>
              <a:rPr lang="nl-BE" dirty="0">
                <a:ea typeface="+mn-lt"/>
                <a:cs typeface="+mn-lt"/>
              </a:rPr>
              <a:t> </a:t>
            </a:r>
            <a:r>
              <a:rPr lang="nl-BE" dirty="0" err="1">
                <a:ea typeface="+mn-lt"/>
                <a:cs typeface="+mn-lt"/>
              </a:rPr>
              <a:t>position</a:t>
            </a:r>
            <a:r>
              <a:rPr lang="nl-BE" dirty="0">
                <a:ea typeface="+mn-lt"/>
                <a:cs typeface="+mn-lt"/>
              </a:rPr>
              <a:t> of </a:t>
            </a:r>
            <a:r>
              <a:rPr lang="nl-BE" dirty="0" err="1">
                <a:ea typeface="+mn-lt"/>
                <a:cs typeface="+mn-lt"/>
              </a:rPr>
              <a:t>the</a:t>
            </a:r>
            <a:r>
              <a:rPr lang="nl-BE" dirty="0">
                <a:ea typeface="+mn-lt"/>
                <a:cs typeface="+mn-lt"/>
              </a:rPr>
              <a:t> sensor </a:t>
            </a:r>
            <a:r>
              <a:rPr lang="nl-BE" dirty="0" err="1">
                <a:ea typeface="+mn-lt"/>
                <a:cs typeface="+mn-lt"/>
              </a:rPr>
              <a:t>during</a:t>
            </a:r>
            <a:r>
              <a:rPr lang="nl-BE" dirty="0">
                <a:ea typeface="+mn-lt"/>
                <a:cs typeface="+mn-lt"/>
              </a:rPr>
              <a:t> </a:t>
            </a:r>
            <a:r>
              <a:rPr lang="nl-BE" dirty="0" err="1">
                <a:ea typeface="+mn-lt"/>
                <a:cs typeface="+mn-lt"/>
              </a:rPr>
              <a:t>each</a:t>
            </a:r>
            <a:r>
              <a:rPr lang="nl-BE" dirty="0">
                <a:ea typeface="+mn-lt"/>
                <a:cs typeface="+mn-lt"/>
              </a:rPr>
              <a:t> scan is </a:t>
            </a:r>
            <a:r>
              <a:rPr lang="nl-BE" dirty="0" err="1">
                <a:ea typeface="+mn-lt"/>
                <a:cs typeface="+mn-lt"/>
              </a:rPr>
              <a:t>saved</a:t>
            </a:r>
            <a:r>
              <a:rPr lang="nl-BE" dirty="0">
                <a:ea typeface="+mn-lt"/>
                <a:cs typeface="+mn-lt"/>
              </a:rPr>
              <a:t> as a matrix in </a:t>
            </a:r>
            <a:r>
              <a:rPr lang="nl-BE" dirty="0" err="1">
                <a:ea typeface="+mn-lt"/>
                <a:cs typeface="+mn-lt"/>
              </a:rPr>
              <a:t>the</a:t>
            </a:r>
            <a:r>
              <a:rPr lang="nl-BE" dirty="0">
                <a:ea typeface="+mn-lt"/>
                <a:cs typeface="+mn-lt"/>
              </a:rPr>
              <a:t> SOP (</a:t>
            </a:r>
            <a:r>
              <a:rPr lang="nl-BE" b="1" dirty="0">
                <a:ea typeface="+mn-lt"/>
                <a:cs typeface="+mn-lt"/>
              </a:rPr>
              <a:t>S</a:t>
            </a:r>
            <a:r>
              <a:rPr lang="nl-BE" dirty="0">
                <a:ea typeface="+mn-lt"/>
                <a:cs typeface="+mn-lt"/>
              </a:rPr>
              <a:t>ensor's </a:t>
            </a:r>
            <a:r>
              <a:rPr lang="nl-BE" b="1" dirty="0" err="1">
                <a:ea typeface="+mn-lt"/>
                <a:cs typeface="+mn-lt"/>
              </a:rPr>
              <a:t>O</a:t>
            </a:r>
            <a:r>
              <a:rPr lang="nl-BE" dirty="0" err="1">
                <a:ea typeface="+mn-lt"/>
                <a:cs typeface="+mn-lt"/>
              </a:rPr>
              <a:t>rientation</a:t>
            </a:r>
            <a:r>
              <a:rPr lang="nl-BE" dirty="0">
                <a:ea typeface="+mn-lt"/>
                <a:cs typeface="+mn-lt"/>
              </a:rPr>
              <a:t> </a:t>
            </a:r>
            <a:r>
              <a:rPr lang="nl-BE" dirty="0" err="1">
                <a:ea typeface="+mn-lt"/>
                <a:cs typeface="+mn-lt"/>
              </a:rPr>
              <a:t>and</a:t>
            </a:r>
            <a:r>
              <a:rPr lang="nl-BE" dirty="0">
                <a:ea typeface="+mn-lt"/>
                <a:cs typeface="+mn-lt"/>
              </a:rPr>
              <a:t> </a:t>
            </a:r>
            <a:r>
              <a:rPr lang="nl-BE" b="1" dirty="0" err="1">
                <a:ea typeface="+mn-lt"/>
                <a:cs typeface="+mn-lt"/>
              </a:rPr>
              <a:t>P</a:t>
            </a:r>
            <a:r>
              <a:rPr lang="nl-BE" dirty="0" err="1">
                <a:ea typeface="+mn-lt"/>
                <a:cs typeface="+mn-lt"/>
              </a:rPr>
              <a:t>osition</a:t>
            </a:r>
            <a:r>
              <a:rPr lang="nl-BE" dirty="0">
                <a:ea typeface="+mn-lt"/>
                <a:cs typeface="+mn-lt"/>
              </a:rPr>
              <a:t>) object of </a:t>
            </a:r>
            <a:r>
              <a:rPr lang="nl-BE" dirty="0" err="1">
                <a:ea typeface="+mn-lt"/>
                <a:cs typeface="+mn-lt"/>
              </a:rPr>
              <a:t>each</a:t>
            </a:r>
            <a:r>
              <a:rPr lang="nl-BE" dirty="0">
                <a:ea typeface="+mn-lt"/>
                <a:cs typeface="+mn-lt"/>
              </a:rPr>
              <a:t> scan </a:t>
            </a:r>
            <a:r>
              <a:rPr lang="nl-BE" dirty="0" err="1">
                <a:ea typeface="+mn-lt"/>
                <a:cs typeface="+mn-lt"/>
              </a:rPr>
              <a:t>position</a:t>
            </a:r>
            <a:r>
              <a:rPr lang="nl-BE">
                <a:ea typeface="+mn-lt"/>
                <a:cs typeface="+mn-lt"/>
              </a:rPr>
              <a:t>. </a:t>
            </a:r>
            <a:endParaRPr lang="nl-BE" dirty="0">
              <a:ea typeface="Calibri"/>
              <a:cs typeface="Calibri"/>
            </a:endParaRPr>
          </a:p>
          <a:p>
            <a:pPr marL="0" indent="0">
              <a:buNone/>
            </a:pPr>
            <a:r>
              <a:rPr lang="nl-BE" err="1">
                <a:ea typeface="Calibri" panose="020F0502020204030204"/>
                <a:cs typeface="Calibri" panose="020F0502020204030204"/>
              </a:rPr>
              <a:t>This</a:t>
            </a:r>
            <a:r>
              <a:rPr lang="nl-BE">
                <a:ea typeface="Calibri" panose="020F0502020204030204"/>
                <a:cs typeface="Calibri" panose="020F0502020204030204"/>
              </a:rPr>
              <a:t> matrix changes </a:t>
            </a:r>
            <a:r>
              <a:rPr lang="nl-BE" dirty="0" err="1">
                <a:ea typeface="Calibri" panose="020F0502020204030204"/>
                <a:cs typeface="Calibri" panose="020F0502020204030204"/>
              </a:rPr>
              <a:t>when</a:t>
            </a:r>
            <a:r>
              <a:rPr lang="nl-BE" dirty="0">
                <a:ea typeface="Calibri" panose="020F0502020204030204"/>
                <a:cs typeface="Calibri" panose="020F0502020204030204"/>
              </a:rPr>
              <a:t> we co-register </a:t>
            </a:r>
            <a:r>
              <a:rPr lang="nl-BE" dirty="0" err="1">
                <a:ea typeface="Calibri" panose="020F0502020204030204"/>
                <a:cs typeface="Calibri" panose="020F0502020204030204"/>
              </a:rPr>
              <a:t>the</a:t>
            </a:r>
            <a:r>
              <a:rPr lang="nl-BE" dirty="0">
                <a:ea typeface="Calibri" panose="020F0502020204030204"/>
                <a:cs typeface="Calibri" panose="020F0502020204030204"/>
              </a:rPr>
              <a:t> different scan </a:t>
            </a:r>
            <a:r>
              <a:rPr lang="nl-BE" dirty="0" err="1">
                <a:ea typeface="Calibri" panose="020F0502020204030204"/>
                <a:cs typeface="Calibri" panose="020F0502020204030204"/>
              </a:rPr>
              <a:t>positions</a:t>
            </a:r>
            <a:r>
              <a:rPr lang="nl-BE" dirty="0">
                <a:ea typeface="Calibri" panose="020F0502020204030204"/>
                <a:cs typeface="Calibri" panose="020F0502020204030204"/>
              </a:rPr>
              <a:t>.</a:t>
            </a: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pic>
        <p:nvPicPr>
          <p:cNvPr id="9" name="Afbeelding 8" descr="Afbeelding met tekst, schermopname, software, Computerpictogram&#10;&#10;Automatisch gegenereerde beschrijving">
            <a:extLst>
              <a:ext uri="{FF2B5EF4-FFF2-40B4-BE49-F238E27FC236}">
                <a16:creationId xmlns:a16="http://schemas.microsoft.com/office/drawing/2014/main" id="{4442A95C-FA94-C82A-0CA0-A891A9CC7A2E}"/>
              </a:ext>
            </a:extLst>
          </p:cNvPr>
          <p:cNvPicPr>
            <a:picLocks noChangeAspect="1"/>
          </p:cNvPicPr>
          <p:nvPr/>
        </p:nvPicPr>
        <p:blipFill>
          <a:blip r:embed="rId3"/>
          <a:stretch>
            <a:fillRect/>
          </a:stretch>
        </p:blipFill>
        <p:spPr>
          <a:xfrm>
            <a:off x="5369042" y="183050"/>
            <a:ext cx="3565381" cy="6496157"/>
          </a:xfrm>
          <a:prstGeom prst="rect">
            <a:avLst/>
          </a:prstGeom>
        </p:spPr>
      </p:pic>
      <p:sp>
        <p:nvSpPr>
          <p:cNvPr id="14" name="Pijl: links 13">
            <a:extLst>
              <a:ext uri="{FF2B5EF4-FFF2-40B4-BE49-F238E27FC236}">
                <a16:creationId xmlns:a16="http://schemas.microsoft.com/office/drawing/2014/main" id="{1CF2975E-C1D8-CCBE-7D2D-BABF1FE0A342}"/>
              </a:ext>
            </a:extLst>
          </p:cNvPr>
          <p:cNvSpPr/>
          <p:nvPr/>
        </p:nvSpPr>
        <p:spPr>
          <a:xfrm>
            <a:off x="6299351" y="365195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a:ea typeface="Calibri"/>
              <a:cs typeface="Calibri"/>
            </a:endParaRPr>
          </a:p>
        </p:txBody>
      </p:sp>
      <p:pic>
        <p:nvPicPr>
          <p:cNvPr id="17" name="Afbeelding 16" descr="Afbeelding met tekst, elektronica, schermopname, scherm&#10;&#10;Automatisch gegenereerde beschrijving">
            <a:extLst>
              <a:ext uri="{FF2B5EF4-FFF2-40B4-BE49-F238E27FC236}">
                <a16:creationId xmlns:a16="http://schemas.microsoft.com/office/drawing/2014/main" id="{75221839-A265-A7C8-4A79-F3BD49D47D84}"/>
              </a:ext>
            </a:extLst>
          </p:cNvPr>
          <p:cNvPicPr>
            <a:picLocks noChangeAspect="1"/>
          </p:cNvPicPr>
          <p:nvPr/>
        </p:nvPicPr>
        <p:blipFill>
          <a:blip r:embed="rId4"/>
          <a:stretch>
            <a:fillRect/>
          </a:stretch>
        </p:blipFill>
        <p:spPr>
          <a:xfrm>
            <a:off x="7801348" y="2118833"/>
            <a:ext cx="4362558" cy="3378079"/>
          </a:xfrm>
          <a:prstGeom prst="rect">
            <a:avLst/>
          </a:prstGeom>
        </p:spPr>
      </p:pic>
      <p:sp>
        <p:nvSpPr>
          <p:cNvPr id="11" name="Tijdelijke aanduiding voor voettekst 2">
            <a:extLst>
              <a:ext uri="{FF2B5EF4-FFF2-40B4-BE49-F238E27FC236}">
                <a16:creationId xmlns:a16="http://schemas.microsoft.com/office/drawing/2014/main" id="{AD444C5C-EA18-A09B-7DFB-A6B3C73D415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12" name="TextBox 11">
            <a:extLst>
              <a:ext uri="{FF2B5EF4-FFF2-40B4-BE49-F238E27FC236}">
                <a16:creationId xmlns:a16="http://schemas.microsoft.com/office/drawing/2014/main" id="{E35CCC06-6E20-D031-C85F-2D73698C63A3}"/>
              </a:ext>
            </a:extLst>
          </p:cNvPr>
          <p:cNvSpPr txBox="1"/>
          <p:nvPr/>
        </p:nvSpPr>
        <p:spPr>
          <a:xfrm>
            <a:off x="11750248" y="2823933"/>
            <a:ext cx="381000" cy="507831"/>
          </a:xfrm>
          <a:prstGeom prst="rect">
            <a:avLst/>
          </a:prstGeom>
          <a:noFill/>
        </p:spPr>
        <p:txBody>
          <a:bodyPr wrap="square" rtlCol="0">
            <a:spAutoFit/>
          </a:bodyPr>
          <a:lstStyle/>
          <a:p>
            <a:r>
              <a:rPr lang="nl-BE" sz="900" b="1">
                <a:solidFill>
                  <a:schemeClr val="tx2"/>
                </a:solidFill>
              </a:rPr>
              <a:t>X</a:t>
            </a:r>
          </a:p>
          <a:p>
            <a:r>
              <a:rPr lang="nl-BE" sz="900" b="1">
                <a:solidFill>
                  <a:schemeClr val="tx2"/>
                </a:solidFill>
              </a:rPr>
              <a:t>Y</a:t>
            </a:r>
          </a:p>
          <a:p>
            <a:r>
              <a:rPr lang="nl-BE" sz="900" b="1">
                <a:solidFill>
                  <a:schemeClr val="tx2"/>
                </a:solidFill>
              </a:rPr>
              <a:t>Z</a:t>
            </a:r>
            <a:endParaRPr lang="en-GB" sz="900" b="1">
              <a:solidFill>
                <a:schemeClr val="tx2"/>
              </a:solidFill>
            </a:endParaRPr>
          </a:p>
        </p:txBody>
      </p:sp>
    </p:spTree>
    <p:extLst>
      <p:ext uri="{BB962C8B-B14F-4D97-AF65-F5344CB8AC3E}">
        <p14:creationId xmlns:p14="http://schemas.microsoft.com/office/powerpoint/2010/main" val="415007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background with blue and yellow shapes&#10;&#10;Description automatically generated">
            <a:extLst>
              <a:ext uri="{FF2B5EF4-FFF2-40B4-BE49-F238E27FC236}">
                <a16:creationId xmlns:a16="http://schemas.microsoft.com/office/drawing/2014/main" id="{D93F1846-A82D-1EEC-FEEF-BBBA6AC7EFC9}"/>
              </a:ext>
            </a:extLst>
          </p:cNvPr>
          <p:cNvPicPr>
            <a:picLocks noChangeAspect="1"/>
          </p:cNvPicPr>
          <p:nvPr/>
        </p:nvPicPr>
        <p:blipFill>
          <a:blip r:embed="rId2"/>
          <a:stretch>
            <a:fillRect/>
          </a:stretch>
        </p:blipFill>
        <p:spPr>
          <a:xfrm>
            <a:off x="-84221" y="-24064"/>
            <a:ext cx="12396544" cy="6971526"/>
          </a:xfrm>
          <a:prstGeom prst="rect">
            <a:avLst/>
          </a:prstGeom>
        </p:spPr>
      </p:pic>
      <p:sp>
        <p:nvSpPr>
          <p:cNvPr id="7" name="TextBox 6">
            <a:extLst>
              <a:ext uri="{FF2B5EF4-FFF2-40B4-BE49-F238E27FC236}">
                <a16:creationId xmlns:a16="http://schemas.microsoft.com/office/drawing/2014/main" id="{70ACEFD1-7132-0F18-189E-49E35FF3BD62}"/>
              </a:ext>
            </a:extLst>
          </p:cNvPr>
          <p:cNvSpPr txBox="1"/>
          <p:nvPr/>
        </p:nvSpPr>
        <p:spPr>
          <a:xfrm>
            <a:off x="658907" y="1978163"/>
            <a:ext cx="7802914" cy="1200329"/>
          </a:xfrm>
          <a:prstGeom prst="rect">
            <a:avLst/>
          </a:prstGeom>
          <a:noFill/>
        </p:spPr>
        <p:txBody>
          <a:bodyPr wrap="square" rtlCol="0">
            <a:spAutoFit/>
          </a:bodyPr>
          <a:lstStyle/>
          <a:p>
            <a:r>
              <a:rPr lang="nl-BE" sz="3600">
                <a:latin typeface="Gill Sans MT" panose="020B0502020104020203" pitchFamily="34" charset="77"/>
                <a:ea typeface="Tahoma" panose="020B0604030504040204" pitchFamily="34" charset="0"/>
                <a:cs typeface="Tahoma" panose="020B0604030504040204" pitchFamily="34" charset="0"/>
              </a:rPr>
              <a:t>Co-registration of RIEGL VZ-400 data</a:t>
            </a:r>
          </a:p>
          <a:p>
            <a:r>
              <a:rPr lang="nl-BE" sz="3600">
                <a:latin typeface="Gill Sans MT" panose="020B0502020104020203" pitchFamily="34" charset="77"/>
                <a:ea typeface="Tahoma" panose="020B0604030504040204" pitchFamily="34" charset="0"/>
                <a:cs typeface="Tahoma" panose="020B0604030504040204" pitchFamily="34" charset="0"/>
              </a:rPr>
              <a:t>RiSCAN PRO manual</a:t>
            </a:r>
            <a:endParaRPr lang="en-BE" sz="3600" dirty="0">
              <a:latin typeface="Gill Sans MT" panose="020B0502020104020203" pitchFamily="34" charset="77"/>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78E65B59-3028-3AEA-ECA9-A97AB07A5021}"/>
              </a:ext>
            </a:extLst>
          </p:cNvPr>
          <p:cNvSpPr txBox="1"/>
          <p:nvPr/>
        </p:nvSpPr>
        <p:spPr>
          <a:xfrm>
            <a:off x="2512004" y="4450829"/>
            <a:ext cx="4306980" cy="461665"/>
          </a:xfrm>
          <a:prstGeom prst="rect">
            <a:avLst/>
          </a:prstGeom>
          <a:noFill/>
        </p:spPr>
        <p:txBody>
          <a:bodyPr wrap="square" rtlCol="0">
            <a:spAutoFit/>
          </a:bodyPr>
          <a:lstStyle/>
          <a:p>
            <a:r>
              <a:rPr lang="nl-BE" sz="2400">
                <a:latin typeface="Gill Sans MT" panose="020B0502020104020203" pitchFamily="34" charset="77"/>
                <a:ea typeface="Tahoma" panose="020B0604030504040204" pitchFamily="34" charset="0"/>
                <a:cs typeface="Tahoma" panose="020B0604030504040204" pitchFamily="34" charset="0"/>
              </a:rPr>
              <a:t>Laser scanning group</a:t>
            </a:r>
            <a:endParaRPr lang="en-BE" sz="2400" dirty="0">
              <a:latin typeface="Gill Sans MT" panose="020B0502020104020203" pitchFamily="34" charset="77"/>
              <a:ea typeface="Tahoma" panose="020B0604030504040204" pitchFamily="34" charset="0"/>
              <a:cs typeface="Tahoma" panose="020B0604030504040204" pitchFamily="34" charset="0"/>
            </a:endParaRPr>
          </a:p>
        </p:txBody>
      </p:sp>
      <p:pic>
        <p:nvPicPr>
          <p:cNvPr id="13" name="Picture 12" descr="A black background with white text&#10;&#10;Description automatically generated">
            <a:extLst>
              <a:ext uri="{FF2B5EF4-FFF2-40B4-BE49-F238E27FC236}">
                <a16:creationId xmlns:a16="http://schemas.microsoft.com/office/drawing/2014/main" id="{7281DFF7-3693-864B-A67C-96179575E663}"/>
              </a:ext>
            </a:extLst>
          </p:cNvPr>
          <p:cNvPicPr>
            <a:picLocks noChangeAspect="1"/>
          </p:cNvPicPr>
          <p:nvPr/>
        </p:nvPicPr>
        <p:blipFill>
          <a:blip r:embed="rId3"/>
          <a:stretch>
            <a:fillRect/>
          </a:stretch>
        </p:blipFill>
        <p:spPr>
          <a:xfrm>
            <a:off x="148254" y="5461488"/>
            <a:ext cx="1853097" cy="1485974"/>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D023CF7B-A099-CB69-A010-ECE854BCC225}"/>
              </a:ext>
            </a:extLst>
          </p:cNvPr>
          <p:cNvPicPr>
            <a:picLocks noChangeAspect="1"/>
          </p:cNvPicPr>
          <p:nvPr/>
        </p:nvPicPr>
        <p:blipFill>
          <a:blip r:embed="rId4"/>
          <a:stretch>
            <a:fillRect/>
          </a:stretch>
        </p:blipFill>
        <p:spPr>
          <a:xfrm>
            <a:off x="658907" y="535718"/>
            <a:ext cx="3495934" cy="456568"/>
          </a:xfrm>
          <a:prstGeom prst="rect">
            <a:avLst/>
          </a:prstGeom>
        </p:spPr>
      </p:pic>
      <p:pic>
        <p:nvPicPr>
          <p:cNvPr id="2" name="Picture 1" descr="A yellow and blue logo&#10;&#10;Description automatically generated">
            <a:extLst>
              <a:ext uri="{FF2B5EF4-FFF2-40B4-BE49-F238E27FC236}">
                <a16:creationId xmlns:a16="http://schemas.microsoft.com/office/drawing/2014/main" id="{254389C1-E0FE-66A0-A3DE-A52DDBC34CD3}"/>
              </a:ext>
            </a:extLst>
          </p:cNvPr>
          <p:cNvPicPr>
            <a:picLocks noChangeAspect="1"/>
          </p:cNvPicPr>
          <p:nvPr/>
        </p:nvPicPr>
        <p:blipFill>
          <a:blip r:embed="rId5"/>
          <a:stretch>
            <a:fillRect/>
          </a:stretch>
        </p:blipFill>
        <p:spPr>
          <a:xfrm>
            <a:off x="761599" y="3845088"/>
            <a:ext cx="1616400" cy="1616400"/>
          </a:xfrm>
          <a:prstGeom prst="flowChartConnector">
            <a:avLst/>
          </a:prstGeom>
          <a:ln w="76200">
            <a:solidFill>
              <a:schemeClr val="accent1"/>
            </a:solidFill>
          </a:ln>
        </p:spPr>
      </p:pic>
    </p:spTree>
    <p:extLst>
      <p:ext uri="{BB962C8B-B14F-4D97-AF65-F5344CB8AC3E}">
        <p14:creationId xmlns:p14="http://schemas.microsoft.com/office/powerpoint/2010/main" val="1992166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20</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Set SOP first scan</a:t>
            </a:r>
            <a:endParaRPr lang="nl-BE" dirty="0">
              <a:solidFill>
                <a:srgbClr val="000000"/>
              </a:solidFill>
              <a:latin typeface="Gill Sans MT"/>
            </a:endParaRPr>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5729300" cy="45343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err="1">
                <a:ea typeface="+mn-lt"/>
                <a:cs typeface="+mn-lt"/>
              </a:rPr>
              <a:t>Before</a:t>
            </a:r>
            <a:r>
              <a:rPr lang="nl-BE" dirty="0">
                <a:ea typeface="+mn-lt"/>
                <a:cs typeface="+mn-lt"/>
              </a:rPr>
              <a:t> co-</a:t>
            </a:r>
            <a:r>
              <a:rPr lang="nl-BE" dirty="0" err="1">
                <a:ea typeface="+mn-lt"/>
                <a:cs typeface="+mn-lt"/>
              </a:rPr>
              <a:t>registration</a:t>
            </a:r>
            <a:r>
              <a:rPr lang="nl-BE" dirty="0">
                <a:ea typeface="+mn-lt"/>
                <a:cs typeface="+mn-lt"/>
              </a:rPr>
              <a:t> of </a:t>
            </a:r>
            <a:r>
              <a:rPr lang="nl-BE" dirty="0" err="1">
                <a:ea typeface="+mn-lt"/>
                <a:cs typeface="+mn-lt"/>
              </a:rPr>
              <a:t>the</a:t>
            </a:r>
            <a:r>
              <a:rPr lang="nl-BE" dirty="0">
                <a:ea typeface="+mn-lt"/>
                <a:cs typeface="+mn-lt"/>
              </a:rPr>
              <a:t> different scan </a:t>
            </a:r>
            <a:r>
              <a:rPr lang="nl-BE" dirty="0" err="1">
                <a:ea typeface="+mn-lt"/>
                <a:cs typeface="+mn-lt"/>
              </a:rPr>
              <a:t>positions</a:t>
            </a:r>
            <a:r>
              <a:rPr lang="nl-BE" dirty="0">
                <a:ea typeface="+mn-lt"/>
                <a:cs typeface="+mn-lt"/>
              </a:rPr>
              <a:t> we first </a:t>
            </a:r>
            <a:r>
              <a:rPr lang="nl-BE" dirty="0" err="1">
                <a:ea typeface="+mn-lt"/>
                <a:cs typeface="+mn-lt"/>
              </a:rPr>
              <a:t>determine</a:t>
            </a:r>
            <a:r>
              <a:rPr lang="nl-BE" dirty="0">
                <a:ea typeface="+mn-lt"/>
                <a:cs typeface="+mn-lt"/>
              </a:rPr>
              <a:t> </a:t>
            </a:r>
            <a:r>
              <a:rPr lang="nl-BE" dirty="0" err="1">
                <a:ea typeface="+mn-lt"/>
                <a:cs typeface="+mn-lt"/>
              </a:rPr>
              <a:t>the</a:t>
            </a:r>
            <a:r>
              <a:rPr lang="nl-BE" dirty="0">
                <a:ea typeface="+mn-lt"/>
                <a:cs typeface="+mn-lt"/>
              </a:rPr>
              <a:t> </a:t>
            </a:r>
            <a:r>
              <a:rPr lang="nl-BE" dirty="0" err="1">
                <a:ea typeface="+mn-lt"/>
                <a:cs typeface="+mn-lt"/>
              </a:rPr>
              <a:t>coordinate</a:t>
            </a:r>
            <a:r>
              <a:rPr lang="nl-BE" dirty="0">
                <a:ea typeface="+mn-lt"/>
                <a:cs typeface="+mn-lt"/>
              </a:rPr>
              <a:t> system of </a:t>
            </a:r>
            <a:r>
              <a:rPr lang="nl-BE" dirty="0" err="1">
                <a:ea typeface="+mn-lt"/>
                <a:cs typeface="+mn-lt"/>
              </a:rPr>
              <a:t>the</a:t>
            </a:r>
            <a:r>
              <a:rPr lang="nl-BE" dirty="0">
                <a:ea typeface="+mn-lt"/>
                <a:cs typeface="+mn-lt"/>
              </a:rPr>
              <a:t> first scan </a:t>
            </a:r>
            <a:r>
              <a:rPr lang="nl-BE" dirty="0" err="1">
                <a:ea typeface="+mn-lt"/>
                <a:cs typeface="+mn-lt"/>
              </a:rPr>
              <a:t>position</a:t>
            </a:r>
            <a:r>
              <a:rPr lang="nl-BE" dirty="0">
                <a:ea typeface="+mn-lt"/>
                <a:cs typeface="+mn-lt"/>
              </a:rPr>
              <a:t> </a:t>
            </a:r>
            <a:r>
              <a:rPr lang="nl-BE" dirty="0" err="1">
                <a:ea typeface="+mn-lt"/>
                <a:cs typeface="+mn-lt"/>
              </a:rPr>
              <a:t>which</a:t>
            </a:r>
            <a:r>
              <a:rPr lang="nl-BE" dirty="0">
                <a:ea typeface="+mn-lt"/>
                <a:cs typeface="+mn-lt"/>
              </a:rPr>
              <a:t> serves as </a:t>
            </a:r>
            <a:r>
              <a:rPr lang="nl-BE" dirty="0" err="1">
                <a:ea typeface="+mn-lt"/>
                <a:cs typeface="+mn-lt"/>
              </a:rPr>
              <a:t>our</a:t>
            </a:r>
            <a:r>
              <a:rPr lang="nl-BE" dirty="0">
                <a:ea typeface="+mn-lt"/>
                <a:cs typeface="+mn-lt"/>
              </a:rPr>
              <a:t> </a:t>
            </a:r>
            <a:r>
              <a:rPr lang="nl-BE" dirty="0" err="1">
                <a:ea typeface="+mn-lt"/>
                <a:cs typeface="+mn-lt"/>
              </a:rPr>
              <a:t>reference</a:t>
            </a:r>
            <a:r>
              <a:rPr lang="nl-BE" dirty="0">
                <a:ea typeface="+mn-lt"/>
                <a:cs typeface="+mn-lt"/>
              </a:rPr>
              <a:t> scan</a:t>
            </a:r>
            <a:r>
              <a:rPr lang="nl-BE" dirty="0">
                <a:ea typeface="Calibri" panose="020F0502020204030204"/>
                <a:cs typeface="Calibri" panose="020F0502020204030204"/>
              </a:rPr>
              <a:t> </a:t>
            </a:r>
            <a:r>
              <a:rPr lang="nl-BE" dirty="0" err="1">
                <a:ea typeface="Calibri" panose="020F0502020204030204"/>
                <a:cs typeface="Calibri" panose="020F0502020204030204"/>
              </a:rPr>
              <a:t>position</a:t>
            </a:r>
            <a:r>
              <a:rPr lang="nl-BE" dirty="0">
                <a:ea typeface="Calibri" panose="020F0502020204030204"/>
                <a:cs typeface="Calibri" panose="020F0502020204030204"/>
              </a:rPr>
              <a:t> </a:t>
            </a:r>
            <a:r>
              <a:rPr lang="nl-BE" dirty="0" err="1">
                <a:ea typeface="Calibri" panose="020F0502020204030204"/>
                <a:cs typeface="Calibri" panose="020F0502020204030204"/>
              </a:rPr>
              <a:t>to</a:t>
            </a:r>
            <a:r>
              <a:rPr lang="nl-BE" dirty="0">
                <a:ea typeface="Calibri" panose="020F0502020204030204"/>
                <a:cs typeface="Calibri" panose="020F0502020204030204"/>
              </a:rPr>
              <a:t> </a:t>
            </a:r>
            <a:r>
              <a:rPr lang="nl-BE" dirty="0" err="1">
                <a:ea typeface="Calibri" panose="020F0502020204030204"/>
                <a:cs typeface="Calibri" panose="020F0502020204030204"/>
              </a:rPr>
              <a:t>which</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other</a:t>
            </a:r>
            <a:r>
              <a:rPr lang="nl-BE" dirty="0">
                <a:ea typeface="Calibri" panose="020F0502020204030204"/>
                <a:cs typeface="Calibri" panose="020F0502020204030204"/>
              </a:rPr>
              <a:t> scan </a:t>
            </a:r>
            <a:r>
              <a:rPr lang="nl-BE" dirty="0" err="1">
                <a:ea typeface="Calibri" panose="020F0502020204030204"/>
                <a:cs typeface="Calibri" panose="020F0502020204030204"/>
              </a:rPr>
              <a:t>positions</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be</a:t>
            </a:r>
            <a:r>
              <a:rPr lang="nl-BE" dirty="0">
                <a:ea typeface="Calibri" panose="020F0502020204030204"/>
                <a:cs typeface="Calibri" panose="020F0502020204030204"/>
              </a:rPr>
              <a:t> </a:t>
            </a:r>
            <a:r>
              <a:rPr lang="nl-BE" dirty="0" err="1">
                <a:ea typeface="Calibri" panose="020F0502020204030204"/>
                <a:cs typeface="Calibri" panose="020F0502020204030204"/>
              </a:rPr>
              <a:t>aligned</a:t>
            </a:r>
            <a:r>
              <a:rPr lang="nl-BE" dirty="0">
                <a:ea typeface="Calibri" panose="020F0502020204030204"/>
                <a:cs typeface="Calibri" panose="020F0502020204030204"/>
              </a:rPr>
              <a:t>.</a:t>
            </a:r>
            <a:endParaRPr lang="nl-BE">
              <a:ea typeface="Calibri"/>
              <a:cs typeface="Calibri"/>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sp>
        <p:nvSpPr>
          <p:cNvPr id="2" name="Tijdelijke aanduiding voor voettekst 2">
            <a:extLst>
              <a:ext uri="{FF2B5EF4-FFF2-40B4-BE49-F238E27FC236}">
                <a16:creationId xmlns:a16="http://schemas.microsoft.com/office/drawing/2014/main" id="{F21EDAEE-0628-EFAD-BCE2-55AE8F3FDD5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5" name="Afbeelding 8" descr="Afbeelding met tekst, schermopname, software, Computerpictogram&#10;&#10;Automatisch gegenereerde beschrijving">
            <a:extLst>
              <a:ext uri="{FF2B5EF4-FFF2-40B4-BE49-F238E27FC236}">
                <a16:creationId xmlns:a16="http://schemas.microsoft.com/office/drawing/2014/main" id="{6D7EB940-9EA3-19F4-3C33-A47A10BCCEF8}"/>
              </a:ext>
            </a:extLst>
          </p:cNvPr>
          <p:cNvPicPr>
            <a:picLocks noChangeAspect="1"/>
          </p:cNvPicPr>
          <p:nvPr/>
        </p:nvPicPr>
        <p:blipFill>
          <a:blip r:embed="rId3"/>
          <a:stretch>
            <a:fillRect/>
          </a:stretch>
        </p:blipFill>
        <p:spPr>
          <a:xfrm>
            <a:off x="7186956" y="136525"/>
            <a:ext cx="3565381" cy="6496157"/>
          </a:xfrm>
          <a:prstGeom prst="rect">
            <a:avLst/>
          </a:prstGeom>
        </p:spPr>
      </p:pic>
      <p:sp>
        <p:nvSpPr>
          <p:cNvPr id="6" name="Pijl: links 13">
            <a:extLst>
              <a:ext uri="{FF2B5EF4-FFF2-40B4-BE49-F238E27FC236}">
                <a16:creationId xmlns:a16="http://schemas.microsoft.com/office/drawing/2014/main" id="{6B31A9D8-EE54-A051-8484-730B67A1DB89}"/>
              </a:ext>
            </a:extLst>
          </p:cNvPr>
          <p:cNvSpPr/>
          <p:nvPr/>
        </p:nvSpPr>
        <p:spPr>
          <a:xfrm>
            <a:off x="8308185" y="211706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nl-NL">
              <a:ea typeface="Calibri"/>
              <a:cs typeface="Calibri"/>
            </a:endParaRPr>
          </a:p>
        </p:txBody>
      </p:sp>
    </p:spTree>
    <p:extLst>
      <p:ext uri="{BB962C8B-B14F-4D97-AF65-F5344CB8AC3E}">
        <p14:creationId xmlns:p14="http://schemas.microsoft.com/office/powerpoint/2010/main" val="2277028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5A503C1B-D312-A3D2-296E-B4B61DEA1EA7}"/>
              </a:ext>
            </a:extLst>
          </p:cNvPr>
          <p:cNvPicPr>
            <a:picLocks noChangeAspect="1"/>
          </p:cNvPicPr>
          <p:nvPr/>
        </p:nvPicPr>
        <p:blipFill>
          <a:blip r:embed="rId3"/>
          <a:stretch>
            <a:fillRect/>
          </a:stretch>
        </p:blipFill>
        <p:spPr>
          <a:xfrm>
            <a:off x="9445085" y="152400"/>
            <a:ext cx="2672123" cy="3902364"/>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059" cy="5104824"/>
          </a:xfrm>
        </p:spPr>
        <p:txBody>
          <a:bodyPr vert="horz" lIns="91440" tIns="45720" rIns="91440" bIns="45720" rtlCol="0" anchor="t">
            <a:normAutofit/>
          </a:bodyPr>
          <a:lstStyle/>
          <a:p>
            <a:pPr marL="0" indent="0">
              <a:buNone/>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21</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Set SOP first scan</a:t>
            </a:r>
            <a:endParaRPr lang="nl-BE" dirty="0">
              <a:solidFill>
                <a:srgbClr val="000000"/>
              </a:solidFill>
              <a:latin typeface="Gill Sans MT"/>
            </a:endParaRPr>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4612900" cy="5604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ea typeface="Calibri" panose="020F0502020204030204"/>
                <a:cs typeface="Calibri" panose="020F0502020204030204"/>
              </a:rPr>
              <a:t>Right-click </a:t>
            </a:r>
            <a:r>
              <a:rPr lang="nl-BE" dirty="0">
                <a:solidFill>
                  <a:schemeClr val="tx2"/>
                </a:solidFill>
                <a:ea typeface="Calibri" panose="020F0502020204030204"/>
                <a:cs typeface="Calibri" panose="020F0502020204030204"/>
              </a:rPr>
              <a:t>SOP</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Click </a:t>
            </a:r>
            <a:r>
              <a:rPr lang="nl-BE" err="1">
                <a:solidFill>
                  <a:schemeClr val="tx2"/>
                </a:solidFill>
                <a:ea typeface="Calibri" panose="020F0502020204030204"/>
                <a:cs typeface="Calibri" panose="020F0502020204030204"/>
              </a:rPr>
              <a:t>Calculate</a:t>
            </a:r>
            <a:r>
              <a:rPr lang="nl-BE" dirty="0">
                <a:solidFill>
                  <a:schemeClr val="tx2"/>
                </a:solidFill>
                <a:ea typeface="Calibri" panose="020F0502020204030204"/>
                <a:cs typeface="Calibri" panose="020F0502020204030204"/>
              </a:rPr>
              <a:t> via </a:t>
            </a:r>
            <a:r>
              <a:rPr lang="nl-BE" err="1">
                <a:solidFill>
                  <a:schemeClr val="tx2"/>
                </a:solidFill>
                <a:ea typeface="Calibri" panose="020F0502020204030204"/>
                <a:cs typeface="Calibri" panose="020F0502020204030204"/>
              </a:rPr>
              <a:t>inclination</a:t>
            </a:r>
            <a:r>
              <a:rPr lang="nl-BE" dirty="0">
                <a:solidFill>
                  <a:schemeClr val="tx2"/>
                </a:solidFill>
                <a:ea typeface="Calibri" panose="020F0502020204030204"/>
                <a:cs typeface="Calibri" panose="020F0502020204030204"/>
              </a:rPr>
              <a:t> sensors...</a:t>
            </a:r>
            <a:r>
              <a:rPr lang="nl-BE" dirty="0">
                <a:ea typeface="Calibri" panose="020F0502020204030204"/>
                <a:cs typeface="Calibri" panose="020F0502020204030204"/>
              </a:rPr>
              <a:t> </a:t>
            </a:r>
          </a:p>
          <a:p>
            <a:pPr marL="514350" indent="-514350">
              <a:buAutoNum type="arabicPeriod"/>
            </a:pPr>
            <a:r>
              <a:rPr lang="nl-BE" dirty="0">
                <a:ea typeface="Calibri" panose="020F0502020204030204"/>
                <a:cs typeface="Calibri" panose="020F0502020204030204"/>
              </a:rPr>
              <a:t>Make </a:t>
            </a:r>
            <a:r>
              <a:rPr lang="nl-BE" err="1">
                <a:ea typeface="Calibri" panose="020F0502020204030204"/>
                <a:cs typeface="Calibri" panose="020F0502020204030204"/>
              </a:rPr>
              <a:t>sure</a:t>
            </a:r>
            <a:r>
              <a:rPr lang="nl-BE" dirty="0">
                <a:ea typeface="Calibri" panose="020F0502020204030204"/>
                <a:cs typeface="Calibri" panose="020F0502020204030204"/>
              </a:rPr>
              <a:t> </a:t>
            </a:r>
            <a:r>
              <a:rPr lang="nl-BE" err="1">
                <a:ea typeface="Calibri" panose="020F0502020204030204"/>
                <a:cs typeface="Calibri" panose="020F0502020204030204"/>
              </a:rPr>
              <a:t>it</a:t>
            </a:r>
            <a:r>
              <a:rPr lang="nl-BE" dirty="0">
                <a:ea typeface="Calibri" panose="020F0502020204030204"/>
                <a:cs typeface="Calibri" panose="020F0502020204030204"/>
              </a:rPr>
              <a:t> is set </a:t>
            </a:r>
            <a:r>
              <a:rPr lang="nl-BE" err="1">
                <a:ea typeface="Calibri" panose="020F0502020204030204"/>
                <a:cs typeface="Calibri" panose="020F0502020204030204"/>
              </a:rPr>
              <a:t>to</a:t>
            </a:r>
            <a:r>
              <a:rPr lang="nl-BE" dirty="0">
                <a:ea typeface="Calibri" panose="020F0502020204030204"/>
                <a:cs typeface="Calibri" panose="020F0502020204030204"/>
              </a:rPr>
              <a:t> </a:t>
            </a:r>
            <a:r>
              <a:rPr lang="nl-BE" err="1">
                <a:solidFill>
                  <a:srgbClr val="14C9AC"/>
                </a:solidFill>
                <a:ea typeface="Calibri" panose="020F0502020204030204"/>
                <a:cs typeface="Calibri" panose="020F0502020204030204"/>
              </a:rPr>
              <a:t>Use</a:t>
            </a:r>
            <a:r>
              <a:rPr lang="nl-BE" dirty="0">
                <a:solidFill>
                  <a:srgbClr val="14C9AC"/>
                </a:solidFill>
                <a:ea typeface="Calibri" panose="020F0502020204030204"/>
                <a:cs typeface="Calibri" panose="020F0502020204030204"/>
              </a:rPr>
              <a:t> </a:t>
            </a:r>
            <a:r>
              <a:rPr lang="nl-BE" err="1">
                <a:solidFill>
                  <a:srgbClr val="14C9AC"/>
                </a:solidFill>
                <a:ea typeface="Calibri" panose="020F0502020204030204"/>
                <a:cs typeface="Calibri" panose="020F0502020204030204"/>
              </a:rPr>
              <a:t>reference</a:t>
            </a:r>
            <a:r>
              <a:rPr lang="nl-BE" dirty="0">
                <a:solidFill>
                  <a:srgbClr val="14C9AC"/>
                </a:solidFill>
                <a:ea typeface="Calibri" panose="020F0502020204030204"/>
                <a:cs typeface="Calibri" panose="020F0502020204030204"/>
              </a:rPr>
              <a:t> scan</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Click </a:t>
            </a:r>
            <a:r>
              <a:rPr lang="nl-BE" dirty="0">
                <a:solidFill>
                  <a:schemeClr val="tx2"/>
                </a:solidFill>
                <a:ea typeface="Calibri" panose="020F0502020204030204"/>
                <a:cs typeface="Calibri" panose="020F0502020204030204"/>
              </a:rPr>
              <a:t>next</a:t>
            </a:r>
            <a:r>
              <a:rPr lang="nl-BE" dirty="0">
                <a:ea typeface="Calibri" panose="020F0502020204030204"/>
                <a:cs typeface="Calibri" panose="020F0502020204030204"/>
              </a:rPr>
              <a:t> &amp; </a:t>
            </a:r>
            <a:r>
              <a:rPr lang="nl-BE" dirty="0">
                <a:solidFill>
                  <a:schemeClr val="tx2"/>
                </a:solidFill>
                <a:ea typeface="Calibri" panose="020F0502020204030204"/>
                <a:cs typeface="Calibri" panose="020F0502020204030204"/>
              </a:rPr>
              <a:t>OK</a:t>
            </a:r>
            <a:r>
              <a:rPr lang="nl-BE" dirty="0">
                <a:ea typeface="Calibri" panose="020F0502020204030204"/>
                <a:cs typeface="Calibri" panose="020F0502020204030204"/>
              </a:rPr>
              <a:t>.</a:t>
            </a:r>
            <a:endParaRPr lang="nl-BE">
              <a:ea typeface="Calibri"/>
              <a:cs typeface="Calibri"/>
            </a:endParaRPr>
          </a:p>
          <a:p>
            <a:pPr marL="0" indent="0">
              <a:buNone/>
            </a:pPr>
            <a:endParaRPr lang="nl-BE" dirty="0">
              <a:ea typeface="Calibri" panose="020F0502020204030204"/>
              <a:cs typeface="Calibri" panose="020F0502020204030204"/>
            </a:endParaRPr>
          </a:p>
          <a:p>
            <a:pPr marL="514350" indent="-514350">
              <a:buAutoNum type="arabicPeriod"/>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grpSp>
        <p:nvGrpSpPr>
          <p:cNvPr id="16" name="Groep 15">
            <a:extLst>
              <a:ext uri="{FF2B5EF4-FFF2-40B4-BE49-F238E27FC236}">
                <a16:creationId xmlns:a16="http://schemas.microsoft.com/office/drawing/2014/main" id="{858A0F77-BB9A-AA75-A99B-F72B86F3189C}"/>
              </a:ext>
            </a:extLst>
          </p:cNvPr>
          <p:cNvGrpSpPr/>
          <p:nvPr/>
        </p:nvGrpSpPr>
        <p:grpSpPr>
          <a:xfrm>
            <a:off x="5280317" y="131966"/>
            <a:ext cx="6679073" cy="5840582"/>
            <a:chOff x="5944406" y="187307"/>
            <a:chExt cx="6679073" cy="5840582"/>
          </a:xfrm>
        </p:grpSpPr>
        <p:pic>
          <p:nvPicPr>
            <p:cNvPr id="5" name="Afbeelding 4" descr="Afbeelding met tekst, elektronica, schermopname, scherm&#10;&#10;Automatisch gegenereerde beschrijving">
              <a:extLst>
                <a:ext uri="{FF2B5EF4-FFF2-40B4-BE49-F238E27FC236}">
                  <a16:creationId xmlns:a16="http://schemas.microsoft.com/office/drawing/2014/main" id="{E3186012-74C3-F21A-B4EB-BBC3C5010F49}"/>
                </a:ext>
              </a:extLst>
            </p:cNvPr>
            <p:cNvPicPr>
              <a:picLocks noChangeAspect="1"/>
            </p:cNvPicPr>
            <p:nvPr/>
          </p:nvPicPr>
          <p:blipFill>
            <a:blip r:embed="rId4"/>
            <a:stretch>
              <a:fillRect/>
            </a:stretch>
          </p:blipFill>
          <p:spPr>
            <a:xfrm>
              <a:off x="5944406" y="187307"/>
              <a:ext cx="4121703" cy="5840582"/>
            </a:xfrm>
            <a:prstGeom prst="rect">
              <a:avLst/>
            </a:prstGeom>
          </p:spPr>
        </p:pic>
        <p:sp>
          <p:nvSpPr>
            <p:cNvPr id="6" name="Pijl: links 5">
              <a:extLst>
                <a:ext uri="{FF2B5EF4-FFF2-40B4-BE49-F238E27FC236}">
                  <a16:creationId xmlns:a16="http://schemas.microsoft.com/office/drawing/2014/main" id="{14A69A7A-25AD-A012-E601-435382C8077C}"/>
                </a:ext>
              </a:extLst>
            </p:cNvPr>
            <p:cNvSpPr/>
            <p:nvPr/>
          </p:nvSpPr>
          <p:spPr>
            <a:xfrm rot="-1920000">
              <a:off x="6929384" y="287718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Pijl: links 11">
              <a:extLst>
                <a:ext uri="{FF2B5EF4-FFF2-40B4-BE49-F238E27FC236}">
                  <a16:creationId xmlns:a16="http://schemas.microsoft.com/office/drawing/2014/main" id="{01DE0F21-F94A-D0F4-DAF1-680AF661F18D}"/>
                </a:ext>
              </a:extLst>
            </p:cNvPr>
            <p:cNvSpPr/>
            <p:nvPr/>
          </p:nvSpPr>
          <p:spPr>
            <a:xfrm>
              <a:off x="10988533" y="72645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3" name="Pijl: links 12">
              <a:extLst>
                <a:ext uri="{FF2B5EF4-FFF2-40B4-BE49-F238E27FC236}">
                  <a16:creationId xmlns:a16="http://schemas.microsoft.com/office/drawing/2014/main" id="{1624D314-31EA-929E-1A38-04CE1CA4EDDE}"/>
                </a:ext>
              </a:extLst>
            </p:cNvPr>
            <p:cNvSpPr/>
            <p:nvPr/>
          </p:nvSpPr>
          <p:spPr>
            <a:xfrm>
              <a:off x="9367550" y="446222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4" name="Pijl: links 13">
              <a:extLst>
                <a:ext uri="{FF2B5EF4-FFF2-40B4-BE49-F238E27FC236}">
                  <a16:creationId xmlns:a16="http://schemas.microsoft.com/office/drawing/2014/main" id="{754B51B5-3CAD-3854-D350-6E43552462EA}"/>
                </a:ext>
              </a:extLst>
            </p:cNvPr>
            <p:cNvSpPr/>
            <p:nvPr/>
          </p:nvSpPr>
          <p:spPr>
            <a:xfrm>
              <a:off x="11424035" y="376537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grpSp>
      <p:sp>
        <p:nvSpPr>
          <p:cNvPr id="9" name="Tijdelijke aanduiding voor voettekst 2">
            <a:extLst>
              <a:ext uri="{FF2B5EF4-FFF2-40B4-BE49-F238E27FC236}">
                <a16:creationId xmlns:a16="http://schemas.microsoft.com/office/drawing/2014/main" id="{9B962BD8-2E88-BF3E-1890-C363D6A6ACA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092738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A06DC13-6DB3-48F5-FA93-A833FDB1B7C3}"/>
              </a:ext>
            </a:extLst>
          </p:cNvPr>
          <p:cNvPicPr>
            <a:picLocks noChangeAspect="1"/>
          </p:cNvPicPr>
          <p:nvPr/>
        </p:nvPicPr>
        <p:blipFill>
          <a:blip r:embed="rId3"/>
          <a:stretch>
            <a:fillRect/>
          </a:stretch>
        </p:blipFill>
        <p:spPr>
          <a:xfrm>
            <a:off x="5389990" y="184728"/>
            <a:ext cx="3799621" cy="6132946"/>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059" cy="5104824"/>
          </a:xfrm>
        </p:spPr>
        <p:txBody>
          <a:bodyPr vert="horz" lIns="91440" tIns="45720" rIns="91440" bIns="45720" rtlCol="0" anchor="t">
            <a:normAutofit/>
          </a:bodyPr>
          <a:lstStyle/>
          <a:p>
            <a:pPr marL="0" indent="0">
              <a:buNone/>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22</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Set SOP first scan</a:t>
            </a:r>
            <a:endParaRPr lang="nl-BE" dirty="0">
              <a:solidFill>
                <a:srgbClr val="000000"/>
              </a:solidFill>
              <a:latin typeface="Gill Sans MT"/>
            </a:endParaRPr>
          </a:p>
        </p:txBody>
      </p:sp>
      <p:sp>
        <p:nvSpPr>
          <p:cNvPr id="10" name="Content Placeholder 6">
            <a:extLst>
              <a:ext uri="{FF2B5EF4-FFF2-40B4-BE49-F238E27FC236}">
                <a16:creationId xmlns:a16="http://schemas.microsoft.com/office/drawing/2014/main" id="{29A0BE5C-5289-B259-2187-AD10F318AF55}"/>
              </a:ext>
            </a:extLst>
          </p:cNvPr>
          <p:cNvSpPr txBox="1">
            <a:spLocks/>
          </p:cNvSpPr>
          <p:nvPr/>
        </p:nvSpPr>
        <p:spPr>
          <a:xfrm>
            <a:off x="573529" y="1253331"/>
            <a:ext cx="4612900" cy="560466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ea typeface="Calibri" panose="020F0502020204030204"/>
                <a:cs typeface="Calibri" panose="020F0502020204030204"/>
              </a:rPr>
              <a:t>Right-click </a:t>
            </a:r>
            <a:r>
              <a:rPr lang="nl-BE" dirty="0">
                <a:solidFill>
                  <a:schemeClr val="tx2"/>
                </a:solidFill>
                <a:ea typeface="Calibri" panose="020F0502020204030204"/>
                <a:cs typeface="Calibri" panose="020F0502020204030204"/>
              </a:rPr>
              <a:t>SOP</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Click </a:t>
            </a:r>
            <a:r>
              <a:rPr lang="nl-BE" dirty="0" err="1">
                <a:solidFill>
                  <a:schemeClr val="tx2"/>
                </a:solidFill>
                <a:ea typeface="Calibri" panose="020F0502020204030204"/>
                <a:cs typeface="Calibri" panose="020F0502020204030204"/>
              </a:rPr>
              <a:t>Calculate</a:t>
            </a:r>
            <a:r>
              <a:rPr lang="nl-BE" dirty="0">
                <a:solidFill>
                  <a:schemeClr val="tx2"/>
                </a:solidFill>
                <a:ea typeface="Calibri" panose="020F0502020204030204"/>
                <a:cs typeface="Calibri" panose="020F0502020204030204"/>
              </a:rPr>
              <a:t> </a:t>
            </a:r>
            <a:r>
              <a:rPr lang="nl-BE" dirty="0" err="1">
                <a:solidFill>
                  <a:schemeClr val="tx2"/>
                </a:solidFill>
                <a:ea typeface="Calibri" panose="020F0502020204030204"/>
                <a:cs typeface="Calibri" panose="020F0502020204030204"/>
              </a:rPr>
              <a:t>from</a:t>
            </a:r>
            <a:r>
              <a:rPr lang="nl-BE" dirty="0">
                <a:solidFill>
                  <a:schemeClr val="tx2"/>
                </a:solidFill>
                <a:ea typeface="Calibri" panose="020F0502020204030204"/>
                <a:cs typeface="Calibri" panose="020F0502020204030204"/>
              </a:rPr>
              <a:t> scan (V-Line </a:t>
            </a:r>
            <a:r>
              <a:rPr lang="nl-BE" dirty="0" err="1">
                <a:solidFill>
                  <a:schemeClr val="tx2"/>
                </a:solidFill>
                <a:ea typeface="Calibri" panose="020F0502020204030204"/>
                <a:cs typeface="Calibri" panose="020F0502020204030204"/>
              </a:rPr>
              <a:t>only</a:t>
            </a:r>
            <a:r>
              <a:rPr lang="nl-BE" dirty="0">
                <a:solidFill>
                  <a:schemeClr val="tx2"/>
                </a:solidFill>
                <a:ea typeface="Calibri" panose="020F0502020204030204"/>
                <a:cs typeface="Calibri" panose="020F0502020204030204"/>
              </a:rPr>
              <a:t>)…</a:t>
            </a:r>
            <a:r>
              <a:rPr lang="nl-BE" dirty="0">
                <a:ea typeface="Calibri" panose="020F0502020204030204"/>
                <a:cs typeface="Calibri" panose="020F0502020204030204"/>
              </a:rPr>
              <a:t> Click </a:t>
            </a:r>
            <a:r>
              <a:rPr lang="nl-BE" dirty="0">
                <a:solidFill>
                  <a:schemeClr val="tx2"/>
                </a:solidFill>
                <a:ea typeface="Calibri" panose="020F0502020204030204"/>
                <a:cs typeface="Calibri" panose="020F0502020204030204"/>
              </a:rPr>
              <a:t>OK</a:t>
            </a:r>
            <a:r>
              <a:rPr lang="nl-BE" dirty="0">
                <a:ea typeface="Calibri" panose="020F0502020204030204"/>
                <a:cs typeface="Calibri" panose="020F0502020204030204"/>
              </a:rPr>
              <a:t>.</a:t>
            </a:r>
            <a:endParaRPr lang="nl-BE"/>
          </a:p>
          <a:p>
            <a:pPr marL="514350" indent="-514350">
              <a:buAutoNum type="arabicPeriod"/>
            </a:pPr>
            <a:r>
              <a:rPr lang="nl-BE" dirty="0">
                <a:ea typeface="Calibri" panose="020F0502020204030204"/>
                <a:cs typeface="Calibri" panose="020F0502020204030204"/>
              </a:rPr>
              <a:t>Do step 1. </a:t>
            </a:r>
            <a:r>
              <a:rPr lang="nl-BE" err="1">
                <a:ea typeface="Calibri" panose="020F0502020204030204"/>
                <a:cs typeface="Calibri" panose="020F0502020204030204"/>
              </a:rPr>
              <a:t>again</a:t>
            </a:r>
            <a:r>
              <a:rPr lang="nl-BE" dirty="0">
                <a:ea typeface="Calibri" panose="020F0502020204030204"/>
                <a:cs typeface="Calibri" panose="020F0502020204030204"/>
              </a:rPr>
              <a:t> </a:t>
            </a:r>
            <a:r>
              <a:rPr lang="nl-BE" err="1">
                <a:ea typeface="Calibri" panose="020F0502020204030204"/>
                <a:cs typeface="Calibri" panose="020F0502020204030204"/>
              </a:rPr>
              <a:t>and</a:t>
            </a:r>
            <a:r>
              <a:rPr lang="nl-BE" dirty="0">
                <a:ea typeface="Calibri" panose="020F0502020204030204"/>
                <a:cs typeface="Calibri" panose="020F0502020204030204"/>
              </a:rPr>
              <a:t> click </a:t>
            </a:r>
            <a:r>
              <a:rPr lang="nl-BE" err="1">
                <a:solidFill>
                  <a:schemeClr val="tx2"/>
                </a:solidFill>
                <a:ea typeface="Calibri" panose="020F0502020204030204"/>
                <a:cs typeface="Calibri" panose="020F0502020204030204"/>
              </a:rPr>
              <a:t>Freeze</a:t>
            </a:r>
            <a:r>
              <a:rPr lang="nl-BE" dirty="0">
                <a:ea typeface="Calibri" panose="020F0502020204030204"/>
                <a:cs typeface="Calibri" panose="020F0502020204030204"/>
              </a:rPr>
              <a:t> (</a:t>
            </a:r>
            <a:r>
              <a:rPr lang="nl-BE" err="1">
                <a:ea typeface="Calibri" panose="020F0502020204030204"/>
                <a:cs typeface="Calibri" panose="020F0502020204030204"/>
              </a:rPr>
              <a:t>when</a:t>
            </a:r>
            <a:r>
              <a:rPr lang="nl-BE" dirty="0">
                <a:ea typeface="Calibri" panose="020F0502020204030204"/>
                <a:cs typeface="Calibri" panose="020F0502020204030204"/>
              </a:rPr>
              <a:t> SOP is </a:t>
            </a:r>
            <a:r>
              <a:rPr lang="nl-BE" err="1">
                <a:ea typeface="Calibri" panose="020F0502020204030204"/>
                <a:cs typeface="Calibri" panose="020F0502020204030204"/>
              </a:rPr>
              <a:t>frozen</a:t>
            </a:r>
            <a:r>
              <a:rPr lang="nl-BE" dirty="0">
                <a:ea typeface="Calibri" panose="020F0502020204030204"/>
                <a:cs typeface="Calibri" panose="020F0502020204030204"/>
              </a:rPr>
              <a:t> </a:t>
            </a:r>
            <a:r>
              <a:rPr lang="nl-BE" err="1">
                <a:ea typeface="Calibri" panose="020F0502020204030204"/>
                <a:cs typeface="Calibri" panose="020F0502020204030204"/>
              </a:rPr>
              <a:t>it</a:t>
            </a:r>
            <a:r>
              <a:rPr lang="nl-BE" dirty="0">
                <a:ea typeface="Calibri" panose="020F0502020204030204"/>
                <a:cs typeface="Calibri" panose="020F0502020204030204"/>
              </a:rPr>
              <a:t> </a:t>
            </a:r>
            <a:r>
              <a:rPr lang="nl-BE" err="1">
                <a:ea typeface="Calibri" panose="020F0502020204030204"/>
                <a:cs typeface="Calibri" panose="020F0502020204030204"/>
              </a:rPr>
              <a:t>can't</a:t>
            </a:r>
            <a:r>
              <a:rPr lang="nl-BE" dirty="0">
                <a:ea typeface="Calibri" panose="020F0502020204030204"/>
                <a:cs typeface="Calibri" panose="020F0502020204030204"/>
              </a:rPr>
              <a:t> </a:t>
            </a:r>
            <a:r>
              <a:rPr lang="nl-BE" err="1">
                <a:ea typeface="Calibri" panose="020F0502020204030204"/>
                <a:cs typeface="Calibri" panose="020F0502020204030204"/>
              </a:rPr>
              <a:t>be</a:t>
            </a:r>
            <a:r>
              <a:rPr lang="nl-BE" dirty="0">
                <a:ea typeface="Calibri" panose="020F0502020204030204"/>
                <a:cs typeface="Calibri" panose="020F0502020204030204"/>
              </a:rPr>
              <a:t> </a:t>
            </a:r>
            <a:r>
              <a:rPr lang="nl-BE" err="1">
                <a:ea typeface="Calibri" panose="020F0502020204030204"/>
                <a:cs typeface="Calibri" panose="020F0502020204030204"/>
              </a:rPr>
              <a:t>changed</a:t>
            </a:r>
            <a:r>
              <a:rPr lang="nl-BE" dirty="0">
                <a:ea typeface="Calibri" panose="020F0502020204030204"/>
                <a:cs typeface="Calibri" panose="020F0502020204030204"/>
              </a:rPr>
              <a:t>).</a:t>
            </a:r>
          </a:p>
          <a:p>
            <a:pPr marL="514350" indent="-514350">
              <a:buAutoNum type="arabicPeriod"/>
            </a:pPr>
            <a:r>
              <a:rPr lang="nl-BE" dirty="0">
                <a:ea typeface="Calibri" panose="020F0502020204030204"/>
                <a:cs typeface="Calibri" panose="020F0502020204030204"/>
              </a:rPr>
              <a:t>A      </a:t>
            </a:r>
            <a:r>
              <a:rPr lang="nl-BE" dirty="0" err="1">
                <a:ea typeface="Calibri" panose="020F0502020204030204"/>
                <a:cs typeface="Calibri" panose="020F0502020204030204"/>
              </a:rPr>
              <a:t>symbol</a:t>
            </a:r>
            <a:r>
              <a:rPr lang="nl-BE" dirty="0">
                <a:ea typeface="Calibri" panose="020F0502020204030204"/>
                <a:cs typeface="Calibri" panose="020F0502020204030204"/>
              </a:rPr>
              <a:t> </a:t>
            </a:r>
            <a:r>
              <a:rPr lang="nl-BE" dirty="0" err="1">
                <a:ea typeface="Calibri" panose="020F0502020204030204"/>
                <a:cs typeface="Calibri" panose="020F0502020204030204"/>
              </a:rPr>
              <a:t>will</a:t>
            </a:r>
            <a:r>
              <a:rPr lang="nl-BE" dirty="0">
                <a:ea typeface="Calibri" panose="020F0502020204030204"/>
                <a:cs typeface="Calibri" panose="020F0502020204030204"/>
              </a:rPr>
              <a:t> </a:t>
            </a:r>
            <a:r>
              <a:rPr lang="nl-BE" dirty="0" err="1">
                <a:ea typeface="Calibri" panose="020F0502020204030204"/>
                <a:cs typeface="Calibri" panose="020F0502020204030204"/>
              </a:rPr>
              <a:t>appear</a:t>
            </a:r>
            <a:r>
              <a:rPr lang="nl-BE" dirty="0">
                <a:ea typeface="Calibri" panose="020F0502020204030204"/>
                <a:cs typeface="Calibri" panose="020F0502020204030204"/>
              </a:rPr>
              <a:t> next </a:t>
            </a:r>
            <a:r>
              <a:rPr lang="nl-BE" dirty="0" err="1">
                <a:ea typeface="Calibri" panose="020F0502020204030204"/>
                <a:cs typeface="Calibri" panose="020F0502020204030204"/>
              </a:rPr>
              <a:t>to</a:t>
            </a:r>
            <a:r>
              <a:rPr lang="nl-BE" dirty="0">
                <a:ea typeface="Calibri" panose="020F0502020204030204"/>
                <a:cs typeface="Calibri" panose="020F0502020204030204"/>
              </a:rPr>
              <a:t> ScanPos001 </a:t>
            </a:r>
            <a:r>
              <a:rPr lang="nl-BE" dirty="0" err="1">
                <a:ea typeface="Calibri" panose="020F0502020204030204"/>
                <a:cs typeface="Calibri" panose="020F0502020204030204"/>
              </a:rPr>
              <a:t>indicating</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SOP is </a:t>
            </a:r>
            <a:r>
              <a:rPr lang="nl-BE" dirty="0" err="1">
                <a:ea typeface="Calibri" panose="020F0502020204030204"/>
                <a:cs typeface="Calibri" panose="020F0502020204030204"/>
              </a:rPr>
              <a:t>frozen</a:t>
            </a:r>
            <a:r>
              <a:rPr lang="nl-BE" dirty="0">
                <a:ea typeface="Calibri" panose="020F0502020204030204"/>
                <a:cs typeface="Calibri" panose="020F0502020204030204"/>
              </a:rPr>
              <a:t>, </a:t>
            </a:r>
            <a:r>
              <a:rPr lang="nl-BE" dirty="0" err="1">
                <a:ea typeface="Calibri" panose="020F0502020204030204"/>
                <a:cs typeface="Calibri" panose="020F0502020204030204"/>
              </a:rPr>
              <a:t>and</a:t>
            </a:r>
            <a:r>
              <a:rPr lang="nl-BE" dirty="0">
                <a:ea typeface="Calibri" panose="020F0502020204030204"/>
                <a:cs typeface="Calibri" panose="020F0502020204030204"/>
              </a:rPr>
              <a:t> </a:t>
            </a:r>
            <a:r>
              <a:rPr lang="nl-BE" dirty="0" err="1">
                <a:ea typeface="Calibri" panose="020F0502020204030204"/>
                <a:cs typeface="Calibri" panose="020F0502020204030204"/>
              </a:rPr>
              <a:t>the</a:t>
            </a:r>
            <a:r>
              <a:rPr lang="nl-BE" dirty="0">
                <a:ea typeface="Calibri" panose="020F0502020204030204"/>
                <a:cs typeface="Calibri" panose="020F0502020204030204"/>
              </a:rPr>
              <a:t>       </a:t>
            </a:r>
            <a:r>
              <a:rPr lang="nl-BE" dirty="0" err="1">
                <a:ea typeface="Calibri" panose="020F0502020204030204"/>
                <a:cs typeface="Calibri" panose="020F0502020204030204"/>
              </a:rPr>
              <a:t>indicates</a:t>
            </a:r>
            <a:r>
              <a:rPr lang="nl-BE" dirty="0">
                <a:ea typeface="Calibri" panose="020F0502020204030204"/>
                <a:cs typeface="Calibri" panose="020F0502020204030204"/>
              </a:rPr>
              <a:t> </a:t>
            </a:r>
            <a:r>
              <a:rPr lang="nl-BE" dirty="0" err="1">
                <a:ea typeface="Calibri" panose="020F0502020204030204"/>
                <a:cs typeface="Calibri" panose="020F0502020204030204"/>
              </a:rPr>
              <a:t>it’s</a:t>
            </a:r>
            <a:r>
              <a:rPr lang="nl-BE" dirty="0">
                <a:ea typeface="Calibri" panose="020F0502020204030204"/>
                <a:cs typeface="Calibri" panose="020F0502020204030204"/>
              </a:rPr>
              <a:t> </a:t>
            </a:r>
            <a:r>
              <a:rPr lang="nl-BE" dirty="0" err="1">
                <a:ea typeface="Calibri" panose="020F0502020204030204"/>
                <a:cs typeface="Calibri" panose="020F0502020204030204"/>
              </a:rPr>
              <a:t>registered</a:t>
            </a:r>
            <a:r>
              <a:rPr lang="nl-BE" dirty="0">
                <a:ea typeface="Calibri" panose="020F0502020204030204"/>
                <a:cs typeface="Calibri" panose="020F0502020204030204"/>
              </a:rPr>
              <a:t>.</a:t>
            </a:r>
          </a:p>
          <a:p>
            <a:pPr marL="514350" indent="-514350">
              <a:buAutoNum type="arabicPeriod"/>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a:p>
            <a:pPr marL="0" indent="0">
              <a:buNone/>
            </a:pPr>
            <a:endParaRPr lang="nl-BE" dirty="0">
              <a:ea typeface="Calibri" panose="020F0502020204030204"/>
              <a:cs typeface="Calibri" panose="020F0502020204030204"/>
            </a:endParaRPr>
          </a:p>
        </p:txBody>
      </p:sp>
      <p:grpSp>
        <p:nvGrpSpPr>
          <p:cNvPr id="16" name="Groep 15">
            <a:extLst>
              <a:ext uri="{FF2B5EF4-FFF2-40B4-BE49-F238E27FC236}">
                <a16:creationId xmlns:a16="http://schemas.microsoft.com/office/drawing/2014/main" id="{858A0F77-BB9A-AA75-A99B-F72B86F3189C}"/>
              </a:ext>
            </a:extLst>
          </p:cNvPr>
          <p:cNvGrpSpPr/>
          <p:nvPr/>
        </p:nvGrpSpPr>
        <p:grpSpPr>
          <a:xfrm>
            <a:off x="6505441" y="3163588"/>
            <a:ext cx="3360520" cy="2930167"/>
            <a:chOff x="6929384" y="2877183"/>
            <a:chExt cx="3360520" cy="2930167"/>
          </a:xfrm>
        </p:grpSpPr>
        <p:sp>
          <p:nvSpPr>
            <p:cNvPr id="6" name="Pijl: links 5">
              <a:extLst>
                <a:ext uri="{FF2B5EF4-FFF2-40B4-BE49-F238E27FC236}">
                  <a16:creationId xmlns:a16="http://schemas.microsoft.com/office/drawing/2014/main" id="{14A69A7A-25AD-A012-E601-435382C8077C}"/>
                </a:ext>
              </a:extLst>
            </p:cNvPr>
            <p:cNvSpPr/>
            <p:nvPr/>
          </p:nvSpPr>
          <p:spPr>
            <a:xfrm rot="-1920000">
              <a:off x="6929384" y="287718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Pijl: links 11">
              <a:extLst>
                <a:ext uri="{FF2B5EF4-FFF2-40B4-BE49-F238E27FC236}">
                  <a16:creationId xmlns:a16="http://schemas.microsoft.com/office/drawing/2014/main" id="{01DE0F21-F94A-D0F4-DAF1-680AF661F18D}"/>
                </a:ext>
              </a:extLst>
            </p:cNvPr>
            <p:cNvSpPr/>
            <p:nvPr/>
          </p:nvSpPr>
          <p:spPr>
            <a:xfrm>
              <a:off x="7608024" y="53769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3" name="Pijl: links 12">
              <a:extLst>
                <a:ext uri="{FF2B5EF4-FFF2-40B4-BE49-F238E27FC236}">
                  <a16:creationId xmlns:a16="http://schemas.microsoft.com/office/drawing/2014/main" id="{1624D314-31EA-929E-1A38-04CE1CA4EDDE}"/>
                </a:ext>
              </a:extLst>
            </p:cNvPr>
            <p:cNvSpPr/>
            <p:nvPr/>
          </p:nvSpPr>
          <p:spPr>
            <a:xfrm>
              <a:off x="9090460" y="467004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grpSp>
      <p:pic>
        <p:nvPicPr>
          <p:cNvPr id="15" name="Afbeelding 14" descr="Afbeelding met tekst, schermopname, Lettertype, nummer&#10;&#10;Automatisch gegenereerde beschrijving">
            <a:extLst>
              <a:ext uri="{FF2B5EF4-FFF2-40B4-BE49-F238E27FC236}">
                <a16:creationId xmlns:a16="http://schemas.microsoft.com/office/drawing/2014/main" id="{B03FE1B0-4BD3-0BB1-2E0B-8A5CF699300F}"/>
              </a:ext>
            </a:extLst>
          </p:cNvPr>
          <p:cNvPicPr>
            <a:picLocks noChangeAspect="1"/>
          </p:cNvPicPr>
          <p:nvPr/>
        </p:nvPicPr>
        <p:blipFill>
          <a:blip r:embed="rId4"/>
          <a:stretch>
            <a:fillRect/>
          </a:stretch>
        </p:blipFill>
        <p:spPr>
          <a:xfrm>
            <a:off x="9980577" y="3681067"/>
            <a:ext cx="2230500" cy="2292705"/>
          </a:xfrm>
          <a:prstGeom prst="rect">
            <a:avLst/>
          </a:prstGeom>
        </p:spPr>
      </p:pic>
      <p:sp>
        <p:nvSpPr>
          <p:cNvPr id="18" name="Pijl: links 17">
            <a:extLst>
              <a:ext uri="{FF2B5EF4-FFF2-40B4-BE49-F238E27FC236}">
                <a16:creationId xmlns:a16="http://schemas.microsoft.com/office/drawing/2014/main" id="{6F6118C1-49F7-CE8E-6E09-7B069796556B}"/>
              </a:ext>
            </a:extLst>
          </p:cNvPr>
          <p:cNvSpPr/>
          <p:nvPr/>
        </p:nvSpPr>
        <p:spPr>
          <a:xfrm rot="-2820000">
            <a:off x="11202543" y="306789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pic>
        <p:nvPicPr>
          <p:cNvPr id="2" name="Afbeelding 1">
            <a:extLst>
              <a:ext uri="{FF2B5EF4-FFF2-40B4-BE49-F238E27FC236}">
                <a16:creationId xmlns:a16="http://schemas.microsoft.com/office/drawing/2014/main" id="{87AB23B0-150E-E118-2FB5-E766DEAB1DE1}"/>
              </a:ext>
            </a:extLst>
          </p:cNvPr>
          <p:cNvPicPr>
            <a:picLocks noChangeAspect="1"/>
          </p:cNvPicPr>
          <p:nvPr/>
        </p:nvPicPr>
        <p:blipFill>
          <a:blip r:embed="rId5"/>
          <a:stretch>
            <a:fillRect/>
          </a:stretch>
        </p:blipFill>
        <p:spPr>
          <a:xfrm>
            <a:off x="1457013" y="3996511"/>
            <a:ext cx="316012" cy="287317"/>
          </a:xfrm>
          <a:prstGeom prst="rect">
            <a:avLst/>
          </a:prstGeom>
        </p:spPr>
      </p:pic>
      <p:sp>
        <p:nvSpPr>
          <p:cNvPr id="9" name="Tijdelijke aanduiding voor voettekst 2">
            <a:extLst>
              <a:ext uri="{FF2B5EF4-FFF2-40B4-BE49-F238E27FC236}">
                <a16:creationId xmlns:a16="http://schemas.microsoft.com/office/drawing/2014/main" id="{9B962BD8-2E88-BF3E-1890-C363D6A6ACA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11" name="Afbeelding 14" descr="Afbeelding met tekst, schermopname, Lettertype, nummer&#10;&#10;Automatisch gegenereerde beschrijving">
            <a:extLst>
              <a:ext uri="{FF2B5EF4-FFF2-40B4-BE49-F238E27FC236}">
                <a16:creationId xmlns:a16="http://schemas.microsoft.com/office/drawing/2014/main" id="{F495C530-1BBB-CD16-9DC0-CD1B43F2090F}"/>
              </a:ext>
            </a:extLst>
          </p:cNvPr>
          <p:cNvPicPr>
            <a:picLocks noChangeAspect="1"/>
          </p:cNvPicPr>
          <p:nvPr/>
        </p:nvPicPr>
        <p:blipFill>
          <a:blip r:embed="rId4"/>
          <a:srcRect l="50000" t="-28" r="41217" b="92906"/>
          <a:stretch/>
        </p:blipFill>
        <p:spPr>
          <a:xfrm>
            <a:off x="3406334" y="5161035"/>
            <a:ext cx="346679" cy="288950"/>
          </a:xfrm>
          <a:prstGeom prst="rect">
            <a:avLst/>
          </a:prstGeom>
        </p:spPr>
      </p:pic>
    </p:spTree>
    <p:extLst>
      <p:ext uri="{BB962C8B-B14F-4D97-AF65-F5344CB8AC3E}">
        <p14:creationId xmlns:p14="http://schemas.microsoft.com/office/powerpoint/2010/main" val="3981676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5927376"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bg1"/>
                </a:solidFill>
                <a:latin typeface="Gill Sans MT"/>
              </a:rPr>
              <a:t>PREPARATION</a:t>
            </a:r>
          </a:p>
          <a:p>
            <a:pPr marL="514350" indent="-514350">
              <a:buFont typeface="+mj-lt"/>
              <a:buAutoNum type="arabicPeriod"/>
            </a:pPr>
            <a:r>
              <a:rPr lang="nl-BE" sz="2800" b="1">
                <a:solidFill>
                  <a:schemeClr val="bg1"/>
                </a:solidFill>
                <a:latin typeface="Gill Sans MT"/>
              </a:rPr>
              <a:t>IMPORT &amp; CONVERT</a:t>
            </a:r>
          </a:p>
          <a:p>
            <a:pPr marL="514350" indent="-514350">
              <a:buFont typeface="+mj-lt"/>
              <a:buAutoNum type="arabicPeriod"/>
            </a:pPr>
            <a:r>
              <a:rPr lang="nl-BE" sz="2800" b="1">
                <a:solidFill>
                  <a:schemeClr val="accent4"/>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a:solidFill>
                <a:schemeClr val="accent4"/>
              </a:solidFill>
              <a:latin typeface="Gill Sans MT"/>
            </a:endParaRP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23</a:t>
            </a:fld>
            <a:endParaRPr lang="en-BE"/>
          </a:p>
        </p:txBody>
      </p:sp>
    </p:spTree>
    <p:extLst>
      <p:ext uri="{BB962C8B-B14F-4D97-AF65-F5344CB8AC3E}">
        <p14:creationId xmlns:p14="http://schemas.microsoft.com/office/powerpoint/2010/main" val="1439798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8581943" cy="4351338"/>
          </a:xfrm>
        </p:spPr>
        <p:txBody>
          <a:bodyPr vert="horz" lIns="91440" tIns="45720" rIns="91440" bIns="45720" rtlCol="0" anchor="t">
            <a:normAutofit/>
          </a:bodyPr>
          <a:lstStyle/>
          <a:p>
            <a:pPr marL="0" indent="0">
              <a:buNone/>
            </a:pPr>
            <a:r>
              <a:rPr lang="nl-BE" err="1">
                <a:ea typeface="Calibri"/>
                <a:cs typeface="Calibri"/>
              </a:rPr>
              <a:t>Sometimes</a:t>
            </a:r>
            <a:r>
              <a:rPr lang="nl-BE" dirty="0">
                <a:ea typeface="Calibri"/>
                <a:cs typeface="Calibri"/>
              </a:rPr>
              <a:t> (</a:t>
            </a:r>
            <a:r>
              <a:rPr lang="nl-BE" err="1">
                <a:ea typeface="Calibri"/>
                <a:cs typeface="Calibri"/>
              </a:rPr>
              <a:t>when</a:t>
            </a:r>
            <a:r>
              <a:rPr lang="nl-BE" dirty="0">
                <a:ea typeface="Calibri"/>
                <a:cs typeface="Calibri"/>
              </a:rPr>
              <a:t> </a:t>
            </a:r>
            <a:r>
              <a:rPr lang="nl-BE" err="1">
                <a:ea typeface="Calibri"/>
                <a:cs typeface="Calibri"/>
              </a:rPr>
              <a:t>there</a:t>
            </a:r>
            <a:r>
              <a:rPr lang="nl-BE" dirty="0">
                <a:ea typeface="Calibri"/>
                <a:cs typeface="Calibri"/>
              </a:rPr>
              <a:t> was wind or </a:t>
            </a:r>
            <a:r>
              <a:rPr lang="nl-BE" err="1">
                <a:ea typeface="Calibri"/>
                <a:cs typeface="Calibri"/>
              </a:rPr>
              <a:t>an</a:t>
            </a:r>
            <a:r>
              <a:rPr lang="nl-BE" dirty="0">
                <a:ea typeface="Calibri"/>
                <a:cs typeface="Calibri"/>
              </a:rPr>
              <a:t> error </a:t>
            </a:r>
            <a:r>
              <a:rPr lang="nl-BE" err="1">
                <a:ea typeface="Calibri"/>
                <a:cs typeface="Calibri"/>
              </a:rPr>
              <a:t>occured</a:t>
            </a:r>
            <a:r>
              <a:rPr lang="nl-BE" dirty="0">
                <a:ea typeface="Calibri"/>
                <a:cs typeface="Calibri"/>
              </a:rPr>
              <a:t> </a:t>
            </a:r>
            <a:r>
              <a:rPr lang="nl-BE" err="1">
                <a:ea typeface="Calibri"/>
                <a:cs typeface="Calibri"/>
              </a:rPr>
              <a:t>during</a:t>
            </a:r>
            <a:r>
              <a:rPr lang="nl-BE" dirty="0">
                <a:ea typeface="Calibri"/>
                <a:cs typeface="Calibri"/>
              </a:rPr>
              <a:t> scanning in </a:t>
            </a:r>
            <a:r>
              <a:rPr lang="nl-BE" err="1">
                <a:ea typeface="Calibri"/>
                <a:cs typeface="Calibri"/>
              </a:rPr>
              <a:t>the</a:t>
            </a:r>
            <a:r>
              <a:rPr lang="nl-BE" dirty="0">
                <a:ea typeface="Calibri"/>
                <a:cs typeface="Calibri"/>
              </a:rPr>
              <a:t> field) multiple </a:t>
            </a:r>
            <a:r>
              <a:rPr lang="nl-BE">
                <a:ea typeface="Calibri"/>
                <a:cs typeface="Calibri"/>
              </a:rPr>
              <a:t>scans are </a:t>
            </a:r>
            <a:r>
              <a:rPr lang="nl-BE" err="1">
                <a:ea typeface="Calibri"/>
                <a:cs typeface="Calibri"/>
              </a:rPr>
              <a:t>conducted</a:t>
            </a:r>
            <a:r>
              <a:rPr lang="nl-BE" dirty="0">
                <a:ea typeface="Calibri"/>
                <a:cs typeface="Calibri"/>
              </a:rPr>
              <a:t> </a:t>
            </a:r>
            <a:r>
              <a:rPr lang="nl-BE" err="1">
                <a:ea typeface="Calibri"/>
                <a:cs typeface="Calibri"/>
              </a:rPr>
              <a:t>within</a:t>
            </a:r>
            <a:r>
              <a:rPr lang="nl-BE" dirty="0">
                <a:ea typeface="Calibri"/>
                <a:cs typeface="Calibri"/>
              </a:rPr>
              <a:t> </a:t>
            </a:r>
            <a:r>
              <a:rPr lang="nl-BE" err="1">
                <a:ea typeface="Calibri"/>
                <a:cs typeface="Calibri"/>
              </a:rPr>
              <a:t>one</a:t>
            </a:r>
            <a:r>
              <a:rPr lang="nl-BE" dirty="0">
                <a:ea typeface="Calibri"/>
                <a:cs typeface="Calibri"/>
              </a:rPr>
              <a:t> scan </a:t>
            </a:r>
            <a:r>
              <a:rPr lang="nl-BE" err="1">
                <a:ea typeface="Calibri"/>
                <a:cs typeface="Calibri"/>
              </a:rPr>
              <a:t>position</a:t>
            </a:r>
            <a:r>
              <a:rPr lang="nl-BE" dirty="0">
                <a:ea typeface="Calibri"/>
                <a:cs typeface="Calibri"/>
              </a:rPr>
              <a:t> or in separate scan </a:t>
            </a:r>
            <a:r>
              <a:rPr lang="nl-BE" err="1">
                <a:ea typeface="Calibri"/>
                <a:cs typeface="Calibri"/>
              </a:rPr>
              <a:t>positions</a:t>
            </a:r>
            <a:r>
              <a:rPr lang="nl-BE" dirty="0">
                <a:ea typeface="Calibri"/>
                <a:cs typeface="Calibri"/>
              </a:rPr>
              <a:t>. As we </a:t>
            </a:r>
            <a:r>
              <a:rPr lang="nl-BE" err="1">
                <a:ea typeface="Calibri"/>
                <a:cs typeface="Calibri"/>
              </a:rPr>
              <a:t>only</a:t>
            </a:r>
            <a:r>
              <a:rPr lang="nl-BE" dirty="0">
                <a:ea typeface="Calibri"/>
                <a:cs typeface="Calibri"/>
              </a:rPr>
              <a:t> </a:t>
            </a:r>
            <a:r>
              <a:rPr lang="nl-BE" err="1">
                <a:ea typeface="Calibri"/>
                <a:cs typeface="Calibri"/>
              </a:rPr>
              <a:t>need</a:t>
            </a:r>
            <a:r>
              <a:rPr lang="nl-BE" dirty="0">
                <a:ea typeface="Calibri"/>
                <a:cs typeface="Calibri"/>
              </a:rPr>
              <a:t> a single </a:t>
            </a:r>
            <a:r>
              <a:rPr lang="nl-BE" err="1">
                <a:ea typeface="Calibri"/>
                <a:cs typeface="Calibri"/>
              </a:rPr>
              <a:t>good</a:t>
            </a:r>
            <a:r>
              <a:rPr lang="nl-BE" dirty="0">
                <a:ea typeface="Calibri"/>
                <a:cs typeface="Calibri"/>
              </a:rPr>
              <a:t> scan, we delete </a:t>
            </a:r>
            <a:r>
              <a:rPr lang="nl-BE" err="1">
                <a:ea typeface="Calibri"/>
                <a:cs typeface="Calibri"/>
              </a:rPr>
              <a:t>the</a:t>
            </a:r>
            <a:r>
              <a:rPr lang="nl-BE" dirty="0">
                <a:ea typeface="Calibri"/>
                <a:cs typeface="Calibri"/>
              </a:rPr>
              <a:t> "bad" point </a:t>
            </a:r>
            <a:r>
              <a:rPr lang="nl-BE" err="1">
                <a:ea typeface="Calibri"/>
                <a:cs typeface="Calibri"/>
              </a:rPr>
              <a:t>clouds</a:t>
            </a:r>
            <a:r>
              <a:rPr lang="nl-BE" dirty="0">
                <a:ea typeface="Calibri"/>
                <a:cs typeface="Calibri"/>
              </a:rPr>
              <a:t>/scan </a:t>
            </a:r>
            <a:r>
              <a:rPr lang="nl-BE" err="1">
                <a:ea typeface="Calibri"/>
                <a:cs typeface="Calibri"/>
              </a:rPr>
              <a:t>positions</a:t>
            </a:r>
            <a:r>
              <a:rPr lang="nl-BE" dirty="0">
                <a:ea typeface="Calibri"/>
                <a:cs typeface="Calibri"/>
              </a:rPr>
              <a:t>. </a:t>
            </a:r>
          </a:p>
          <a:p>
            <a:pPr marL="0" indent="0">
              <a:buNone/>
            </a:pPr>
            <a:r>
              <a:rPr lang="nl-BE" dirty="0">
                <a:ea typeface="Calibri"/>
                <a:cs typeface="Calibri"/>
              </a:rPr>
              <a:t>The last point </a:t>
            </a:r>
            <a:r>
              <a:rPr lang="nl-BE" dirty="0" err="1">
                <a:ea typeface="Calibri"/>
                <a:cs typeface="Calibri"/>
              </a:rPr>
              <a:t>cloud</a:t>
            </a:r>
            <a:r>
              <a:rPr lang="nl-BE" dirty="0">
                <a:ea typeface="Calibri"/>
                <a:cs typeface="Calibri"/>
              </a:rPr>
              <a:t>/scan </a:t>
            </a:r>
            <a:r>
              <a:rPr lang="nl-BE" err="1">
                <a:ea typeface="Calibri"/>
                <a:cs typeface="Calibri"/>
              </a:rPr>
              <a:t>position</a:t>
            </a:r>
            <a:r>
              <a:rPr lang="nl-BE" dirty="0">
                <a:ea typeface="Calibri"/>
                <a:cs typeface="Calibri"/>
              </a:rPr>
              <a:t> is </a:t>
            </a:r>
            <a:r>
              <a:rPr lang="nl-BE" err="1">
                <a:ea typeface="Calibri"/>
                <a:cs typeface="Calibri"/>
              </a:rPr>
              <a:t>often</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good</a:t>
            </a:r>
            <a:r>
              <a:rPr lang="nl-BE" dirty="0">
                <a:ea typeface="Calibri"/>
                <a:cs typeface="Calibri"/>
              </a:rPr>
              <a:t>" </a:t>
            </a:r>
            <a:r>
              <a:rPr lang="nl-BE" err="1">
                <a:ea typeface="Calibri"/>
                <a:cs typeface="Calibri"/>
              </a:rPr>
              <a:t>one</a:t>
            </a:r>
            <a:r>
              <a:rPr lang="nl-BE" dirty="0">
                <a:ea typeface="Calibri"/>
                <a:cs typeface="Calibri"/>
              </a:rPr>
              <a:t> (in </a:t>
            </a:r>
            <a:r>
              <a:rPr lang="nl-BE" dirty="0" err="1">
                <a:ea typeface="Calibri"/>
                <a:cs typeface="Calibri"/>
              </a:rPr>
              <a:t>the</a:t>
            </a:r>
            <a:r>
              <a:rPr lang="nl-BE" dirty="0">
                <a:ea typeface="Calibri"/>
                <a:cs typeface="Calibri"/>
              </a:rPr>
              <a:t> </a:t>
            </a:r>
            <a:r>
              <a:rPr lang="nl-BE" dirty="0" err="1">
                <a:ea typeface="Calibri"/>
                <a:cs typeface="Calibri"/>
              </a:rPr>
              <a:t>example</a:t>
            </a:r>
            <a:r>
              <a:rPr lang="nl-BE" dirty="0">
                <a:ea typeface="Calibri"/>
                <a:cs typeface="Calibri"/>
              </a:rPr>
              <a:t> on </a:t>
            </a:r>
            <a:r>
              <a:rPr lang="nl-BE" dirty="0" err="1">
                <a:ea typeface="Calibri"/>
                <a:cs typeface="Calibri"/>
              </a:rPr>
              <a:t>the</a:t>
            </a:r>
            <a:r>
              <a:rPr lang="nl-BE" dirty="0">
                <a:ea typeface="Calibri"/>
                <a:cs typeface="Calibri"/>
              </a:rPr>
              <a:t> right </a:t>
            </a:r>
            <a:r>
              <a:rPr lang="nl-BE" dirty="0" err="1">
                <a:ea typeface="Calibri"/>
                <a:cs typeface="Calibri"/>
              </a:rPr>
              <a:t>the</a:t>
            </a:r>
            <a:r>
              <a:rPr lang="nl-BE" dirty="0">
                <a:ea typeface="Calibri"/>
                <a:cs typeface="Calibri"/>
              </a:rPr>
              <a:t> 029B </a:t>
            </a:r>
            <a:r>
              <a:rPr lang="nl-BE" dirty="0" err="1">
                <a:ea typeface="Calibri"/>
                <a:cs typeface="Calibri"/>
              </a:rPr>
              <a:t>will</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good</a:t>
            </a:r>
            <a:r>
              <a:rPr lang="nl-BE" dirty="0">
                <a:ea typeface="Calibri"/>
                <a:cs typeface="Calibri"/>
              </a:rPr>
              <a:t> </a:t>
            </a:r>
            <a:r>
              <a:rPr lang="nl-BE" dirty="0" err="1">
                <a:ea typeface="Calibri"/>
                <a:cs typeface="Calibri"/>
              </a:rPr>
              <a:t>one</a:t>
            </a:r>
            <a:r>
              <a:rPr lang="nl-BE" dirty="0">
                <a:ea typeface="Calibri"/>
                <a:cs typeface="Calibri"/>
              </a:rPr>
              <a:t>). But make </a:t>
            </a:r>
            <a:r>
              <a:rPr lang="nl-BE" dirty="0" err="1">
                <a:ea typeface="Calibri"/>
                <a:cs typeface="Calibri"/>
              </a:rPr>
              <a:t>sure</a:t>
            </a:r>
            <a:r>
              <a:rPr lang="nl-BE" dirty="0">
                <a:ea typeface="Calibri"/>
                <a:cs typeface="Calibri"/>
              </a:rPr>
              <a:t> </a:t>
            </a:r>
            <a:r>
              <a:rPr lang="nl-BE" dirty="0" err="1">
                <a:ea typeface="Calibri"/>
                <a:cs typeface="Calibri"/>
              </a:rPr>
              <a:t>you</a:t>
            </a:r>
            <a:r>
              <a:rPr lang="nl-BE" dirty="0">
                <a:ea typeface="Calibri"/>
                <a:cs typeface="Calibri"/>
              </a:rPr>
              <a:t> check </a:t>
            </a:r>
            <a:r>
              <a:rPr lang="nl-BE" dirty="0" err="1">
                <a:ea typeface="Calibri"/>
                <a:cs typeface="Calibri"/>
              </a:rPr>
              <a:t>by</a:t>
            </a:r>
            <a:r>
              <a:rPr lang="nl-BE" dirty="0">
                <a:ea typeface="Calibri"/>
                <a:cs typeface="Calibri"/>
              </a:rPr>
              <a:t> </a:t>
            </a:r>
            <a:r>
              <a:rPr lang="nl-BE" dirty="0" err="1">
                <a:ea typeface="Calibri"/>
                <a:cs typeface="Calibri"/>
              </a:rPr>
              <a:t>checking</a:t>
            </a:r>
            <a:r>
              <a:rPr lang="nl-BE" dirty="0">
                <a:ea typeface="Calibri"/>
                <a:cs typeface="Calibri"/>
              </a:rPr>
              <a:t> </a:t>
            </a:r>
            <a:r>
              <a:rPr lang="nl-BE" dirty="0" err="1">
                <a:ea typeface="Calibri"/>
                <a:cs typeface="Calibri"/>
              </a:rPr>
              <a:t>the</a:t>
            </a:r>
            <a:r>
              <a:rPr lang="nl-BE" dirty="0">
                <a:ea typeface="Calibri"/>
                <a:cs typeface="Calibri"/>
              </a:rPr>
              <a:t> field sheet </a:t>
            </a:r>
            <a:r>
              <a:rPr lang="nl-BE" dirty="0" err="1">
                <a:ea typeface="Calibri"/>
                <a:cs typeface="Calibri"/>
              </a:rPr>
              <a:t>and</a:t>
            </a:r>
            <a:r>
              <a:rPr lang="nl-BE" dirty="0">
                <a:ea typeface="Calibri"/>
                <a:cs typeface="Calibri"/>
              </a:rPr>
              <a:t>/or </a:t>
            </a:r>
            <a:r>
              <a:rPr lang="nl-BE" dirty="0" err="1">
                <a:ea typeface="Calibri"/>
                <a:cs typeface="Calibri"/>
              </a:rPr>
              <a:t>looking</a:t>
            </a:r>
            <a:r>
              <a:rPr lang="nl-BE" dirty="0">
                <a:ea typeface="Calibri"/>
                <a:cs typeface="Calibri"/>
              </a:rPr>
              <a:t> at </a:t>
            </a:r>
            <a:r>
              <a:rPr lang="nl-BE" dirty="0" err="1">
                <a:ea typeface="Calibri"/>
                <a:cs typeface="Calibri"/>
              </a:rPr>
              <a:t>the</a:t>
            </a:r>
            <a:r>
              <a:rPr lang="nl-BE" dirty="0">
                <a:ea typeface="Calibri"/>
                <a:cs typeface="Calibri"/>
              </a:rPr>
              <a:t> </a:t>
            </a:r>
            <a:r>
              <a:rPr lang="nl-BE">
                <a:ea typeface="Calibri"/>
                <a:cs typeface="Calibri"/>
              </a:rPr>
              <a:t>point </a:t>
            </a:r>
            <a:r>
              <a:rPr lang="nl-BE" dirty="0" err="1">
                <a:ea typeface="Calibri"/>
                <a:cs typeface="Calibri"/>
              </a:rPr>
              <a:t>cloud</a:t>
            </a:r>
            <a:r>
              <a:rPr lang="nl-BE">
                <a:ea typeface="Calibri"/>
                <a:cs typeface="Calibri"/>
              </a:rPr>
              <a:t> </a:t>
            </a:r>
            <a:r>
              <a:rPr lang="nl-BE" dirty="0">
                <a:ea typeface="Calibri"/>
                <a:cs typeface="Calibri"/>
              </a:rPr>
              <a:t>in </a:t>
            </a:r>
            <a:r>
              <a:rPr lang="nl-BE" dirty="0" err="1">
                <a:ea typeface="Calibri"/>
                <a:cs typeface="Calibri"/>
              </a:rPr>
              <a:t>the</a:t>
            </a:r>
            <a:r>
              <a:rPr lang="nl-BE" dirty="0">
                <a:ea typeface="Calibri"/>
                <a:cs typeface="Calibri"/>
              </a:rPr>
              <a:t> preview </a:t>
            </a:r>
            <a:r>
              <a:rPr lang="nl-BE" dirty="0" err="1">
                <a:ea typeface="Calibri"/>
                <a:cs typeface="Calibri"/>
              </a:rPr>
              <a:t>window</a:t>
            </a:r>
            <a:r>
              <a:rPr lang="nl-BE" dirty="0">
                <a:ea typeface="Calibri"/>
                <a:cs typeface="Calibri"/>
              </a:rPr>
              <a:t> (</a:t>
            </a:r>
            <a:r>
              <a:rPr lang="nl-BE" dirty="0" err="1">
                <a:ea typeface="Calibri"/>
                <a:cs typeface="Calibri"/>
              </a:rPr>
              <a:t>after</a:t>
            </a:r>
            <a:r>
              <a:rPr lang="nl-BE" dirty="0">
                <a:ea typeface="Calibri"/>
                <a:cs typeface="Calibri"/>
              </a:rPr>
              <a:t> </a:t>
            </a:r>
            <a:r>
              <a:rPr lang="nl-BE" dirty="0" err="1">
                <a:ea typeface="Calibri"/>
                <a:cs typeface="Calibri"/>
              </a:rPr>
              <a:t>clicking</a:t>
            </a:r>
            <a:r>
              <a:rPr lang="nl-BE" dirty="0">
                <a:ea typeface="Calibri"/>
                <a:cs typeface="Calibri"/>
              </a:rPr>
              <a:t> on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24</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Clean</a:t>
            </a:r>
            <a:endParaRPr lang="nl-BE" dirty="0"/>
          </a:p>
        </p:txBody>
      </p:sp>
      <p:pic>
        <p:nvPicPr>
          <p:cNvPr id="5" name="Afbeelding 4" descr="Afbeelding met tekst, schermopname, Lettertype, nummer&#10;&#10;Automatisch gegenereerde beschrijving">
            <a:extLst>
              <a:ext uri="{FF2B5EF4-FFF2-40B4-BE49-F238E27FC236}">
                <a16:creationId xmlns:a16="http://schemas.microsoft.com/office/drawing/2014/main" id="{3DEC9FA7-1A7C-6599-CFAB-337AC7C09CEE}"/>
              </a:ext>
            </a:extLst>
          </p:cNvPr>
          <p:cNvPicPr>
            <a:picLocks noChangeAspect="1"/>
          </p:cNvPicPr>
          <p:nvPr/>
        </p:nvPicPr>
        <p:blipFill>
          <a:blip r:embed="rId3"/>
          <a:stretch>
            <a:fillRect/>
          </a:stretch>
        </p:blipFill>
        <p:spPr>
          <a:xfrm>
            <a:off x="9332602" y="136525"/>
            <a:ext cx="2285869" cy="5048624"/>
          </a:xfrm>
          <a:prstGeom prst="rect">
            <a:avLst/>
          </a:prstGeom>
        </p:spPr>
      </p:pic>
      <p:pic>
        <p:nvPicPr>
          <p:cNvPr id="6" name="Picture 5">
            <a:extLst>
              <a:ext uri="{FF2B5EF4-FFF2-40B4-BE49-F238E27FC236}">
                <a16:creationId xmlns:a16="http://schemas.microsoft.com/office/drawing/2014/main" id="{B27CF4D0-F7B6-D08F-DA20-D1410BFEE058}"/>
              </a:ext>
            </a:extLst>
          </p:cNvPr>
          <p:cNvPicPr>
            <a:picLocks noChangeAspect="1"/>
          </p:cNvPicPr>
          <p:nvPr/>
        </p:nvPicPr>
        <p:blipFill>
          <a:blip r:embed="rId4"/>
          <a:stretch>
            <a:fillRect/>
          </a:stretch>
        </p:blipFill>
        <p:spPr>
          <a:xfrm>
            <a:off x="5888133" y="4924985"/>
            <a:ext cx="2895513" cy="1933015"/>
          </a:xfrm>
          <a:prstGeom prst="rect">
            <a:avLst/>
          </a:prstGeom>
        </p:spPr>
      </p:pic>
      <p:sp>
        <p:nvSpPr>
          <p:cNvPr id="2" name="Tijdelijke aanduiding voor voettekst 2">
            <a:extLst>
              <a:ext uri="{FF2B5EF4-FFF2-40B4-BE49-F238E27FC236}">
                <a16:creationId xmlns:a16="http://schemas.microsoft.com/office/drawing/2014/main" id="{C47F6FDC-CE59-BA9E-103B-9C865F8C188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751800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schermopname, software, nummer&#10;&#10;Automatisch gegenereerde beschrijving">
            <a:extLst>
              <a:ext uri="{FF2B5EF4-FFF2-40B4-BE49-F238E27FC236}">
                <a16:creationId xmlns:a16="http://schemas.microsoft.com/office/drawing/2014/main" id="{FCEAFC7A-BA1A-F797-DFA7-DC0BBF64BE6A}"/>
              </a:ext>
            </a:extLst>
          </p:cNvPr>
          <p:cNvPicPr>
            <a:picLocks noChangeAspect="1"/>
          </p:cNvPicPr>
          <p:nvPr/>
        </p:nvPicPr>
        <p:blipFill>
          <a:blip r:embed="rId3"/>
          <a:stretch>
            <a:fillRect/>
          </a:stretch>
        </p:blipFill>
        <p:spPr>
          <a:xfrm>
            <a:off x="8797341" y="1507971"/>
            <a:ext cx="2585154" cy="3414889"/>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5592214" cy="4351338"/>
          </a:xfrm>
        </p:spPr>
        <p:txBody>
          <a:bodyPr vert="horz" lIns="91440" tIns="45720" rIns="91440" bIns="45720" rtlCol="0" anchor="t">
            <a:normAutofit/>
          </a:bodyPr>
          <a:lstStyle/>
          <a:p>
            <a:pPr marL="514350" indent="-514350">
              <a:buAutoNum type="arabicPeriod"/>
            </a:pPr>
            <a:r>
              <a:rPr lang="nl-BE" dirty="0">
                <a:ea typeface="Calibri"/>
                <a:cs typeface="Calibri"/>
              </a:rPr>
              <a:t>Right-click </a:t>
            </a:r>
            <a:r>
              <a:rPr lang="nl-BE" dirty="0" err="1">
                <a:ea typeface="Calibri"/>
                <a:cs typeface="Calibri"/>
              </a:rPr>
              <a:t>the</a:t>
            </a:r>
            <a:r>
              <a:rPr lang="nl-BE" dirty="0">
                <a:ea typeface="Calibri"/>
                <a:cs typeface="Calibri"/>
              </a:rPr>
              <a:t> scan </a:t>
            </a:r>
            <a:r>
              <a:rPr lang="nl-BE" dirty="0" err="1">
                <a:ea typeface="Calibri"/>
                <a:cs typeface="Calibri"/>
              </a:rPr>
              <a:t>position</a:t>
            </a:r>
            <a:r>
              <a:rPr lang="nl-BE" dirty="0">
                <a:ea typeface="Calibri"/>
                <a:cs typeface="Calibri"/>
              </a:rPr>
              <a:t> or point </a:t>
            </a:r>
            <a:r>
              <a:rPr lang="nl-BE" dirty="0" err="1">
                <a:ea typeface="Calibri"/>
                <a:cs typeface="Calibri"/>
              </a:rPr>
              <a:t>cloud</a:t>
            </a:r>
            <a:r>
              <a:rPr lang="nl-BE" dirty="0">
                <a:ea typeface="Calibri"/>
                <a:cs typeface="Calibri"/>
              </a:rPr>
              <a:t> </a:t>
            </a:r>
            <a:r>
              <a:rPr lang="nl-BE" err="1">
                <a:ea typeface="Calibri"/>
                <a:cs typeface="Calibri"/>
              </a:rPr>
              <a:t>which</a:t>
            </a:r>
            <a:r>
              <a:rPr lang="nl-BE">
                <a:ea typeface="Calibri"/>
                <a:cs typeface="Calibri"/>
              </a:rPr>
              <a:t> needs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deleted</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Delete</a:t>
            </a:r>
            <a:r>
              <a:rPr lang="nl-BE" dirty="0">
                <a:ea typeface="Calibri"/>
                <a:cs typeface="Calibri"/>
              </a:rPr>
              <a:t> &amp; </a:t>
            </a:r>
            <a:r>
              <a:rPr lang="nl-BE" dirty="0" err="1">
                <a:ea typeface="Calibri"/>
                <a:cs typeface="Calibri"/>
              </a:rPr>
              <a:t>confirm</a:t>
            </a:r>
            <a:r>
              <a:rPr lang="nl-BE" dirty="0">
                <a:ea typeface="Calibri"/>
                <a:cs typeface="Calibri"/>
              </a:rPr>
              <a:t>.</a:t>
            </a: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25</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latin typeface="Gill Sans MT"/>
              </a:rPr>
              <a:t>Clean</a:t>
            </a:r>
            <a:endParaRPr lang="nl-BE" dirty="0"/>
          </a:p>
        </p:txBody>
      </p:sp>
      <p:sp>
        <p:nvSpPr>
          <p:cNvPr id="13" name="Pijl: links 12">
            <a:extLst>
              <a:ext uri="{FF2B5EF4-FFF2-40B4-BE49-F238E27FC236}">
                <a16:creationId xmlns:a16="http://schemas.microsoft.com/office/drawing/2014/main" id="{A49B6444-2E47-1142-9D26-8FD0814BF241}"/>
              </a:ext>
            </a:extLst>
          </p:cNvPr>
          <p:cNvSpPr/>
          <p:nvPr/>
        </p:nvSpPr>
        <p:spPr>
          <a:xfrm>
            <a:off x="9800640" y="143506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pic>
        <p:nvPicPr>
          <p:cNvPr id="5" name="Afbeelding 4" descr="Afbeelding met tekst, schermopname, Lettertype, nummer&#10;&#10;Automatisch gegenereerde beschrijving">
            <a:extLst>
              <a:ext uri="{FF2B5EF4-FFF2-40B4-BE49-F238E27FC236}">
                <a16:creationId xmlns:a16="http://schemas.microsoft.com/office/drawing/2014/main" id="{3DEC9FA7-1A7C-6599-CFAB-337AC7C09CEE}"/>
              </a:ext>
            </a:extLst>
          </p:cNvPr>
          <p:cNvPicPr>
            <a:picLocks noChangeAspect="1"/>
          </p:cNvPicPr>
          <p:nvPr/>
        </p:nvPicPr>
        <p:blipFill>
          <a:blip r:embed="rId4"/>
          <a:stretch>
            <a:fillRect/>
          </a:stretch>
        </p:blipFill>
        <p:spPr>
          <a:xfrm>
            <a:off x="6333939" y="1437415"/>
            <a:ext cx="1613517" cy="3556001"/>
          </a:xfrm>
          <a:prstGeom prst="rect">
            <a:avLst/>
          </a:prstGeom>
        </p:spPr>
      </p:pic>
      <p:sp>
        <p:nvSpPr>
          <p:cNvPr id="9" name="Pijl: links 8">
            <a:extLst>
              <a:ext uri="{FF2B5EF4-FFF2-40B4-BE49-F238E27FC236}">
                <a16:creationId xmlns:a16="http://schemas.microsoft.com/office/drawing/2014/main" id="{7B2E2672-2101-8607-99BE-FB5B2DB09886}"/>
              </a:ext>
            </a:extLst>
          </p:cNvPr>
          <p:cNvSpPr/>
          <p:nvPr/>
        </p:nvSpPr>
        <p:spPr>
          <a:xfrm>
            <a:off x="10943640" y="174550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6" name="Tijdelijke aanduiding voor voettekst 2">
            <a:extLst>
              <a:ext uri="{FF2B5EF4-FFF2-40B4-BE49-F238E27FC236}">
                <a16:creationId xmlns:a16="http://schemas.microsoft.com/office/drawing/2014/main" id="{19204E8E-1D5B-5625-0D3F-F3CE5A836E8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419433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4974952" cy="4351338"/>
          </a:xfrm>
        </p:spPr>
        <p:txBody>
          <a:bodyPr vert="horz" lIns="91440" tIns="45720" rIns="91440" bIns="45720" rtlCol="0" anchor="t">
            <a:normAutofit/>
          </a:bodyPr>
          <a:lstStyle/>
          <a:p>
            <a:pPr marL="0" indent="0">
              <a:buNone/>
            </a:pPr>
            <a:r>
              <a:rPr lang="nl-BE" dirty="0">
                <a:ea typeface="Calibri"/>
                <a:cs typeface="Calibri"/>
              </a:rPr>
              <a:t>The point </a:t>
            </a:r>
            <a:r>
              <a:rPr lang="nl-BE" dirty="0" err="1">
                <a:ea typeface="Calibri"/>
                <a:cs typeface="Calibri"/>
              </a:rPr>
              <a:t>clouds</a:t>
            </a:r>
            <a:r>
              <a:rPr lang="nl-BE" dirty="0">
                <a:ea typeface="Calibri"/>
                <a:cs typeface="Calibri"/>
              </a:rPr>
              <a:t> in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 </a:t>
            </a:r>
            <a:r>
              <a:rPr lang="nl-BE" dirty="0" err="1">
                <a:ea typeface="Calibri"/>
                <a:cs typeface="Calibri"/>
              </a:rPr>
              <a:t>contain</a:t>
            </a:r>
            <a:r>
              <a:rPr lang="nl-BE" dirty="0">
                <a:ea typeface="Calibri"/>
                <a:cs typeface="Calibri"/>
              </a:rPr>
              <a:t> a lot of points </a:t>
            </a:r>
            <a:r>
              <a:rPr lang="nl-BE" dirty="0" err="1">
                <a:ea typeface="Calibri"/>
                <a:cs typeface="Calibri"/>
              </a:rPr>
              <a:t>and</a:t>
            </a:r>
            <a:r>
              <a:rPr lang="nl-BE" dirty="0">
                <a:ea typeface="Calibri"/>
                <a:cs typeface="Calibri"/>
              </a:rPr>
              <a:t> a big part of these point are of "bad" </a:t>
            </a:r>
            <a:r>
              <a:rPr lang="nl-BE" dirty="0" err="1">
                <a:ea typeface="Calibri"/>
                <a:cs typeface="Calibri"/>
              </a:rPr>
              <a:t>quality</a:t>
            </a:r>
            <a:r>
              <a:rPr lang="nl-BE" dirty="0">
                <a:ea typeface="Calibri"/>
                <a:cs typeface="Calibri"/>
              </a:rPr>
              <a:t>/</a:t>
            </a:r>
            <a:r>
              <a:rPr lang="nl-BE" dirty="0" err="1">
                <a:ea typeface="Calibri"/>
                <a:cs typeface="Calibri"/>
              </a:rPr>
              <a:t>noise</a:t>
            </a:r>
            <a:r>
              <a:rPr lang="nl-BE" dirty="0">
                <a:ea typeface="Calibri"/>
                <a:cs typeface="Calibri"/>
              </a:rPr>
              <a:t>. </a:t>
            </a:r>
            <a:r>
              <a:rPr lang="nl-BE" dirty="0">
                <a:cs typeface="Calibri"/>
              </a:rPr>
              <a:t>These points </a:t>
            </a:r>
            <a:r>
              <a:rPr lang="nl-BE">
                <a:cs typeface="Calibri"/>
              </a:rPr>
              <a:t>are </a:t>
            </a:r>
            <a:r>
              <a:rPr lang="nl-BE" dirty="0" err="1">
                <a:cs typeface="Calibri"/>
              </a:rPr>
              <a:t>characterised</a:t>
            </a:r>
            <a:r>
              <a:rPr lang="nl-BE">
                <a:cs typeface="Calibri"/>
              </a:rPr>
              <a:t> </a:t>
            </a:r>
            <a:r>
              <a:rPr lang="nl-BE" dirty="0" err="1">
                <a:cs typeface="Calibri"/>
              </a:rPr>
              <a:t>by</a:t>
            </a:r>
            <a:r>
              <a:rPr lang="nl-BE" dirty="0">
                <a:cs typeface="Calibri"/>
              </a:rPr>
              <a:t> </a:t>
            </a:r>
            <a:r>
              <a:rPr lang="nl-BE">
                <a:cs typeface="Calibri"/>
              </a:rPr>
              <a:t>a high </a:t>
            </a:r>
            <a:r>
              <a:rPr lang="nl-BE" dirty="0" err="1">
                <a:cs typeface="Calibri"/>
              </a:rPr>
              <a:t>deviation</a:t>
            </a:r>
            <a:r>
              <a:rPr lang="nl-BE">
                <a:cs typeface="Calibri"/>
              </a:rPr>
              <a:t> </a:t>
            </a:r>
            <a:r>
              <a:rPr lang="nl-BE" dirty="0" err="1">
                <a:cs typeface="Calibri"/>
              </a:rPr>
              <a:t>value</a:t>
            </a:r>
            <a:r>
              <a:rPr lang="nl-BE">
                <a:cs typeface="Calibri"/>
              </a:rPr>
              <a:t> (</a:t>
            </a:r>
            <a:r>
              <a:rPr lang="nl-BE" dirty="0" err="1">
                <a:cs typeface="Calibri"/>
              </a:rPr>
              <a:t>deviation</a:t>
            </a:r>
            <a:r>
              <a:rPr lang="nl-BE">
                <a:cs typeface="Calibri"/>
              </a:rPr>
              <a:t> </a:t>
            </a:r>
            <a:r>
              <a:rPr lang="en-GB">
                <a:cs typeface="Calibri"/>
              </a:rPr>
              <a:t>quantifies the comparison of the recorded waveform with the stored reference shapes and this value increases for overlapping pulses or slanted targets</a:t>
            </a:r>
            <a:r>
              <a:rPr lang="nl-BE" dirty="0">
                <a:cs typeface="Calibri"/>
              </a:rPr>
              <a:t>). </a:t>
            </a: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26</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a:t>Filter</a:t>
            </a:r>
          </a:p>
        </p:txBody>
      </p:sp>
      <p:pic>
        <p:nvPicPr>
          <p:cNvPr id="2" name="Afbeelding 1" descr="Afbeelding met paars, tekening, kunst, violet&#10;&#10;Automatisch gegenereerde beschrijving">
            <a:extLst>
              <a:ext uri="{FF2B5EF4-FFF2-40B4-BE49-F238E27FC236}">
                <a16:creationId xmlns:a16="http://schemas.microsoft.com/office/drawing/2014/main" id="{0EACB6F5-28B0-BD74-CE61-DF46B88E0227}"/>
              </a:ext>
            </a:extLst>
          </p:cNvPr>
          <p:cNvPicPr>
            <a:picLocks noChangeAspect="1"/>
          </p:cNvPicPr>
          <p:nvPr/>
        </p:nvPicPr>
        <p:blipFill>
          <a:blip r:embed="rId3"/>
          <a:stretch>
            <a:fillRect/>
          </a:stretch>
        </p:blipFill>
        <p:spPr>
          <a:xfrm>
            <a:off x="5841162" y="1247295"/>
            <a:ext cx="5988413" cy="3971766"/>
          </a:xfrm>
          <a:prstGeom prst="rect">
            <a:avLst/>
          </a:prstGeom>
        </p:spPr>
      </p:pic>
      <p:sp>
        <p:nvSpPr>
          <p:cNvPr id="5" name="Tekstvak 4">
            <a:extLst>
              <a:ext uri="{FF2B5EF4-FFF2-40B4-BE49-F238E27FC236}">
                <a16:creationId xmlns:a16="http://schemas.microsoft.com/office/drawing/2014/main" id="{D8B943EB-A023-6AB6-2E83-C1D302F180FB}"/>
              </a:ext>
            </a:extLst>
          </p:cNvPr>
          <p:cNvSpPr txBox="1"/>
          <p:nvPr/>
        </p:nvSpPr>
        <p:spPr>
          <a:xfrm>
            <a:off x="5905500" y="5326944"/>
            <a:ext cx="51928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dirty="0">
                <a:solidFill>
                  <a:schemeClr val="tx2"/>
                </a:solidFill>
                <a:ea typeface="Calibri"/>
                <a:cs typeface="Calibri"/>
              </a:rPr>
              <a:t>Pink points in </a:t>
            </a:r>
            <a:r>
              <a:rPr lang="nl-NL" dirty="0" err="1">
                <a:solidFill>
                  <a:schemeClr val="tx2"/>
                </a:solidFill>
                <a:ea typeface="Calibri"/>
                <a:cs typeface="Calibri"/>
              </a:rPr>
              <a:t>this</a:t>
            </a:r>
            <a:r>
              <a:rPr lang="nl-NL" dirty="0">
                <a:solidFill>
                  <a:schemeClr val="tx2"/>
                </a:solidFill>
                <a:ea typeface="Calibri"/>
                <a:cs typeface="Calibri"/>
              </a:rPr>
              <a:t> </a:t>
            </a:r>
            <a:r>
              <a:rPr lang="nl-NL" dirty="0" err="1">
                <a:solidFill>
                  <a:schemeClr val="tx2"/>
                </a:solidFill>
                <a:ea typeface="Calibri"/>
                <a:cs typeface="Calibri"/>
              </a:rPr>
              <a:t>figure</a:t>
            </a:r>
            <a:r>
              <a:rPr lang="nl-NL" dirty="0">
                <a:solidFill>
                  <a:schemeClr val="tx2"/>
                </a:solidFill>
                <a:ea typeface="Calibri"/>
                <a:cs typeface="Calibri"/>
              </a:rPr>
              <a:t> have a </a:t>
            </a:r>
            <a:r>
              <a:rPr lang="nl-NL" dirty="0" err="1">
                <a:solidFill>
                  <a:schemeClr val="tx2"/>
                </a:solidFill>
                <a:ea typeface="Calibri"/>
                <a:cs typeface="Calibri"/>
              </a:rPr>
              <a:t>deviation</a:t>
            </a:r>
            <a:r>
              <a:rPr lang="nl-NL" dirty="0">
                <a:solidFill>
                  <a:schemeClr val="tx2"/>
                </a:solidFill>
                <a:ea typeface="Calibri"/>
                <a:cs typeface="Calibri"/>
              </a:rPr>
              <a:t> &gt; </a:t>
            </a:r>
            <a:r>
              <a:rPr lang="nl-NL">
                <a:solidFill>
                  <a:schemeClr val="tx2"/>
                </a:solidFill>
                <a:ea typeface="Calibri"/>
                <a:cs typeface="Calibri"/>
              </a:rPr>
              <a:t>15. </a:t>
            </a:r>
            <a:endParaRPr lang="nl-NL" dirty="0">
              <a:solidFill>
                <a:schemeClr val="tx2"/>
              </a:solidFill>
              <a:ea typeface="Calibri"/>
              <a:cs typeface="Calibri"/>
            </a:endParaRPr>
          </a:p>
        </p:txBody>
      </p:sp>
      <p:sp>
        <p:nvSpPr>
          <p:cNvPr id="6" name="Tijdelijke aanduiding voor voettekst 2">
            <a:extLst>
              <a:ext uri="{FF2B5EF4-FFF2-40B4-BE49-F238E27FC236}">
                <a16:creationId xmlns:a16="http://schemas.microsoft.com/office/drawing/2014/main" id="{E3F92AE6-CDAA-54D8-8C1C-50CF14B6A4E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94395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A2D370F5-DA0B-0138-A94B-11CB0AC1AF4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2BA6A2C-7A57-6166-1110-F3DAD35729C4}"/>
              </a:ext>
            </a:extLst>
          </p:cNvPr>
          <p:cNvSpPr>
            <a:spLocks noGrp="1"/>
          </p:cNvSpPr>
          <p:nvPr>
            <p:ph idx="1"/>
          </p:nvPr>
        </p:nvSpPr>
        <p:spPr>
          <a:xfrm>
            <a:off x="573529" y="1253330"/>
            <a:ext cx="7285957" cy="5103019"/>
          </a:xfrm>
        </p:spPr>
        <p:txBody>
          <a:bodyPr vert="horz" lIns="91440" tIns="45720" rIns="91440" bIns="45720" rtlCol="0" anchor="t">
            <a:normAutofit/>
          </a:bodyPr>
          <a:lstStyle/>
          <a:p>
            <a:pPr marL="0" indent="0">
              <a:buNone/>
            </a:pPr>
            <a:r>
              <a:rPr lang="nl-BE">
                <a:ea typeface="Calibri"/>
                <a:cs typeface="Calibri"/>
              </a:rPr>
              <a:t>How to choose a max deviation value? Generally, we use a value between 12 and 20, standard 15. You can choose a value yourself by visualising and comparing the point cloud with different max deviation values to see the difference. </a:t>
            </a:r>
          </a:p>
          <a:p>
            <a:pPr marL="514350" indent="-514350">
              <a:buAutoNum type="arabicPeriod"/>
            </a:pPr>
            <a:r>
              <a:rPr lang="nl-BE">
                <a:ea typeface="Calibri"/>
                <a:cs typeface="Calibri"/>
              </a:rPr>
              <a:t>Right-click a point cloud.</a:t>
            </a:r>
          </a:p>
          <a:p>
            <a:pPr marL="514350" indent="-514350">
              <a:buAutoNum type="arabicPeriod"/>
            </a:pPr>
            <a:r>
              <a:rPr lang="nl-BE">
                <a:ea typeface="Calibri"/>
                <a:cs typeface="Calibri"/>
              </a:rPr>
              <a:t>Click </a:t>
            </a:r>
            <a:r>
              <a:rPr lang="nl-BE">
                <a:solidFill>
                  <a:schemeClr val="tx2"/>
                </a:solidFill>
                <a:ea typeface="Calibri"/>
                <a:cs typeface="Calibri"/>
              </a:rPr>
              <a:t>View</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Value</a:t>
            </a:r>
            <a:r>
              <a:rPr lang="nl-BE">
                <a:ea typeface="Calibri"/>
                <a:cs typeface="Calibri"/>
              </a:rPr>
              <a:t>.</a:t>
            </a:r>
          </a:p>
          <a:p>
            <a:pPr marL="514350" indent="-514350">
              <a:buAutoNum type="arabicPeriod"/>
            </a:pPr>
            <a:r>
              <a:rPr lang="nl-BE">
                <a:ea typeface="Calibri"/>
                <a:cs typeface="Calibri"/>
              </a:rPr>
              <a:t>Choose </a:t>
            </a:r>
            <a:r>
              <a:rPr lang="nl-BE">
                <a:solidFill>
                  <a:schemeClr val="tx2"/>
                </a:solidFill>
                <a:ea typeface="Calibri"/>
                <a:cs typeface="Calibri"/>
              </a:rPr>
              <a:t>Deviation</a:t>
            </a:r>
            <a:r>
              <a:rPr lang="nl-BE">
                <a:ea typeface="Calibri"/>
                <a:cs typeface="Calibri"/>
              </a:rPr>
              <a:t>.</a:t>
            </a:r>
          </a:p>
          <a:p>
            <a:pPr marL="514350" indent="-514350">
              <a:buAutoNum type="arabicPeriod"/>
            </a:pPr>
            <a:r>
              <a:rPr lang="nl-BE">
                <a:ea typeface="Calibri"/>
                <a:cs typeface="Calibri"/>
              </a:rPr>
              <a:t>Change the max value.</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FB153922-9C7E-ED66-D792-B2416A7BB07B}"/>
              </a:ext>
            </a:extLst>
          </p:cNvPr>
          <p:cNvSpPr>
            <a:spLocks noGrp="1"/>
          </p:cNvSpPr>
          <p:nvPr>
            <p:ph type="sldNum" sz="quarter" idx="12"/>
          </p:nvPr>
        </p:nvSpPr>
        <p:spPr/>
        <p:txBody>
          <a:bodyPr/>
          <a:lstStyle/>
          <a:p>
            <a:fld id="{BAE070A0-3994-FF42-A8A7-1B27A662DB2A}" type="slidenum">
              <a:rPr lang="en-BE" smtClean="0"/>
              <a:t>27</a:t>
            </a:fld>
            <a:endParaRPr lang="en-BE"/>
          </a:p>
        </p:txBody>
      </p:sp>
      <p:sp>
        <p:nvSpPr>
          <p:cNvPr id="8" name="Title 7">
            <a:extLst>
              <a:ext uri="{FF2B5EF4-FFF2-40B4-BE49-F238E27FC236}">
                <a16:creationId xmlns:a16="http://schemas.microsoft.com/office/drawing/2014/main" id="{B8592EFE-9E02-7C2C-32F6-2B7DA9C31206}"/>
              </a:ext>
            </a:extLst>
          </p:cNvPr>
          <p:cNvSpPr>
            <a:spLocks noGrp="1"/>
          </p:cNvSpPr>
          <p:nvPr>
            <p:ph type="title"/>
          </p:nvPr>
        </p:nvSpPr>
        <p:spPr>
          <a:xfrm>
            <a:off x="383822" y="0"/>
            <a:ext cx="4797778" cy="1103086"/>
          </a:xfrm>
        </p:spPr>
        <p:txBody>
          <a:bodyPr/>
          <a:lstStyle/>
          <a:p>
            <a:r>
              <a:rPr lang="nl-BE" dirty="0"/>
              <a:t>Filter</a:t>
            </a:r>
          </a:p>
        </p:txBody>
      </p:sp>
      <p:sp>
        <p:nvSpPr>
          <p:cNvPr id="6" name="Tijdelijke aanduiding voor voettekst 2">
            <a:extLst>
              <a:ext uri="{FF2B5EF4-FFF2-40B4-BE49-F238E27FC236}">
                <a16:creationId xmlns:a16="http://schemas.microsoft.com/office/drawing/2014/main" id="{AFA564C9-1439-08C7-C994-A5DCD76BDA7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11" name="Picture 10">
            <a:extLst>
              <a:ext uri="{FF2B5EF4-FFF2-40B4-BE49-F238E27FC236}">
                <a16:creationId xmlns:a16="http://schemas.microsoft.com/office/drawing/2014/main" id="{0E2DE231-F3B0-AF19-7A3E-5FA6C9EC2CE1}"/>
              </a:ext>
            </a:extLst>
          </p:cNvPr>
          <p:cNvPicPr>
            <a:picLocks noChangeAspect="1"/>
          </p:cNvPicPr>
          <p:nvPr/>
        </p:nvPicPr>
        <p:blipFill>
          <a:blip r:embed="rId3"/>
          <a:stretch>
            <a:fillRect/>
          </a:stretch>
        </p:blipFill>
        <p:spPr>
          <a:xfrm>
            <a:off x="8065150" y="136525"/>
            <a:ext cx="3553321" cy="3296110"/>
          </a:xfrm>
          <a:prstGeom prst="rect">
            <a:avLst/>
          </a:prstGeom>
        </p:spPr>
      </p:pic>
      <p:pic>
        <p:nvPicPr>
          <p:cNvPr id="13" name="Picture 12">
            <a:extLst>
              <a:ext uri="{FF2B5EF4-FFF2-40B4-BE49-F238E27FC236}">
                <a16:creationId xmlns:a16="http://schemas.microsoft.com/office/drawing/2014/main" id="{0967D588-C766-6C9D-C464-C1AE3272DD77}"/>
              </a:ext>
            </a:extLst>
          </p:cNvPr>
          <p:cNvPicPr>
            <a:picLocks noChangeAspect="1"/>
          </p:cNvPicPr>
          <p:nvPr/>
        </p:nvPicPr>
        <p:blipFill>
          <a:blip r:embed="rId4"/>
          <a:stretch>
            <a:fillRect/>
          </a:stretch>
        </p:blipFill>
        <p:spPr>
          <a:xfrm>
            <a:off x="6569815" y="3640273"/>
            <a:ext cx="4326785" cy="3217727"/>
          </a:xfrm>
          <a:prstGeom prst="rect">
            <a:avLst/>
          </a:prstGeom>
        </p:spPr>
      </p:pic>
      <p:sp>
        <p:nvSpPr>
          <p:cNvPr id="14" name="Pijl: links 12">
            <a:extLst>
              <a:ext uri="{FF2B5EF4-FFF2-40B4-BE49-F238E27FC236}">
                <a16:creationId xmlns:a16="http://schemas.microsoft.com/office/drawing/2014/main" id="{49923ABF-0836-4742-39E3-CD2C492E525F}"/>
              </a:ext>
            </a:extLst>
          </p:cNvPr>
          <p:cNvSpPr/>
          <p:nvPr/>
        </p:nvSpPr>
        <p:spPr>
          <a:xfrm>
            <a:off x="10031303" y="243828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2</a:t>
            </a:r>
            <a:endParaRPr lang="nl-NL" dirty="0"/>
          </a:p>
        </p:txBody>
      </p:sp>
      <p:sp>
        <p:nvSpPr>
          <p:cNvPr id="15" name="Pijl: links 12">
            <a:extLst>
              <a:ext uri="{FF2B5EF4-FFF2-40B4-BE49-F238E27FC236}">
                <a16:creationId xmlns:a16="http://schemas.microsoft.com/office/drawing/2014/main" id="{0885095C-1A18-9286-DA6C-2CB662D6B8A5}"/>
              </a:ext>
            </a:extLst>
          </p:cNvPr>
          <p:cNvSpPr/>
          <p:nvPr/>
        </p:nvSpPr>
        <p:spPr>
          <a:xfrm rot="17924492">
            <a:off x="8699750" y="196322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16" name="Pijl: links 12">
            <a:extLst>
              <a:ext uri="{FF2B5EF4-FFF2-40B4-BE49-F238E27FC236}">
                <a16:creationId xmlns:a16="http://schemas.microsoft.com/office/drawing/2014/main" id="{665D820D-AFFA-333F-1560-207774912835}"/>
              </a:ext>
            </a:extLst>
          </p:cNvPr>
          <p:cNvSpPr/>
          <p:nvPr/>
        </p:nvSpPr>
        <p:spPr>
          <a:xfrm>
            <a:off x="7259764" y="424231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endParaRPr lang="nl-NL" dirty="0"/>
          </a:p>
        </p:txBody>
      </p:sp>
      <p:sp>
        <p:nvSpPr>
          <p:cNvPr id="17" name="Pijl: links 12">
            <a:extLst>
              <a:ext uri="{FF2B5EF4-FFF2-40B4-BE49-F238E27FC236}">
                <a16:creationId xmlns:a16="http://schemas.microsoft.com/office/drawing/2014/main" id="{E4A3F0EB-9D93-0762-3CBB-CD270A18AD8F}"/>
              </a:ext>
            </a:extLst>
          </p:cNvPr>
          <p:cNvSpPr/>
          <p:nvPr/>
        </p:nvSpPr>
        <p:spPr>
          <a:xfrm>
            <a:off x="10037871" y="394240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4</a:t>
            </a:r>
            <a:endParaRPr lang="nl-NL" dirty="0"/>
          </a:p>
        </p:txBody>
      </p:sp>
      <p:sp>
        <p:nvSpPr>
          <p:cNvPr id="18" name="Pijl: links 12">
            <a:extLst>
              <a:ext uri="{FF2B5EF4-FFF2-40B4-BE49-F238E27FC236}">
                <a16:creationId xmlns:a16="http://schemas.microsoft.com/office/drawing/2014/main" id="{F0A33DF1-6F48-DFA9-2ED0-49E507E8A02A}"/>
              </a:ext>
            </a:extLst>
          </p:cNvPr>
          <p:cNvSpPr/>
          <p:nvPr/>
        </p:nvSpPr>
        <p:spPr>
          <a:xfrm rot="2665816">
            <a:off x="9447695" y="463703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5</a:t>
            </a:r>
            <a:endParaRPr lang="nl-NL" dirty="0"/>
          </a:p>
        </p:txBody>
      </p:sp>
      <p:sp>
        <p:nvSpPr>
          <p:cNvPr id="19" name="Pijl: links 12">
            <a:extLst>
              <a:ext uri="{FF2B5EF4-FFF2-40B4-BE49-F238E27FC236}">
                <a16:creationId xmlns:a16="http://schemas.microsoft.com/office/drawing/2014/main" id="{1844BFE8-710B-BF9D-83B7-0F8623A4D9E8}"/>
              </a:ext>
            </a:extLst>
          </p:cNvPr>
          <p:cNvSpPr/>
          <p:nvPr/>
        </p:nvSpPr>
        <p:spPr>
          <a:xfrm>
            <a:off x="9382478" y="649587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cs typeface="Calibri"/>
              </a:rPr>
              <a:t>6</a:t>
            </a:r>
            <a:endParaRPr lang="nl-NL" dirty="0"/>
          </a:p>
        </p:txBody>
      </p:sp>
    </p:spTree>
    <p:extLst>
      <p:ext uri="{BB962C8B-B14F-4D97-AF65-F5344CB8AC3E}">
        <p14:creationId xmlns:p14="http://schemas.microsoft.com/office/powerpoint/2010/main" val="114946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503128" cy="4351338"/>
          </a:xfrm>
        </p:spPr>
        <p:txBody>
          <a:bodyPr vert="horz" lIns="91440" tIns="45720" rIns="91440" bIns="45720" rtlCol="0" anchor="t">
            <a:normAutofit/>
          </a:bodyPr>
          <a:lstStyle/>
          <a:p>
            <a:pPr marL="514350" indent="-514350">
              <a:buAutoNum type="arabicPeriod"/>
            </a:pPr>
            <a:r>
              <a:rPr lang="nl-BE">
                <a:ea typeface="Calibri"/>
                <a:cs typeface="Calibri"/>
              </a:rPr>
              <a:t>Select </a:t>
            </a:r>
            <a:r>
              <a:rPr lang="nl-BE" dirty="0" err="1">
                <a:ea typeface="Calibri"/>
                <a:cs typeface="Calibri"/>
              </a:rPr>
              <a:t>all</a:t>
            </a:r>
            <a:r>
              <a:rPr lang="nl-BE">
                <a:ea typeface="Calibri"/>
                <a:cs typeface="Calibri"/>
              </a:rPr>
              <a:t> </a:t>
            </a:r>
            <a:r>
              <a:rPr lang="nl-BE" dirty="0" err="1">
                <a:ea typeface="Calibri"/>
                <a:cs typeface="Calibri"/>
              </a:rPr>
              <a:t>the</a:t>
            </a:r>
            <a:r>
              <a:rPr lang="nl-BE">
                <a:ea typeface="Calibri"/>
                <a:cs typeface="Calibri"/>
              </a:rPr>
              <a:t> point </a:t>
            </a:r>
            <a:r>
              <a:rPr lang="nl-BE" dirty="0" err="1">
                <a:ea typeface="Calibri"/>
                <a:cs typeface="Calibri"/>
              </a:rPr>
              <a:t>clouds</a:t>
            </a:r>
            <a:r>
              <a:rPr lang="nl-BE">
                <a:ea typeface="Calibri"/>
                <a:cs typeface="Calibri"/>
              </a:rPr>
              <a:t> </a:t>
            </a:r>
            <a:r>
              <a:rPr lang="nl-BE" dirty="0">
                <a:ea typeface="Calibri"/>
                <a:cs typeface="Calibri"/>
              </a:rPr>
              <a:t>(</a:t>
            </a:r>
            <a:r>
              <a:rPr lang="nl-BE" err="1">
                <a:ea typeface="Calibri"/>
                <a:cs typeface="Calibri"/>
              </a:rPr>
              <a:t>see</a:t>
            </a:r>
            <a:r>
              <a:rPr lang="nl-BE">
                <a:ea typeface="Calibri"/>
                <a:cs typeface="Calibri"/>
              </a:rPr>
              <a:t> previous slides).</a:t>
            </a:r>
          </a:p>
          <a:p>
            <a:pPr marL="514350" indent="-514350">
              <a:buAutoNum type="arabicPeriod"/>
            </a:pPr>
            <a:r>
              <a:rPr lang="nl-BE">
                <a:ea typeface="Calibri"/>
                <a:cs typeface="Calibri"/>
              </a:rPr>
              <a:t>Right-click on </a:t>
            </a:r>
            <a:r>
              <a:rPr lang="nl-BE" dirty="0" err="1">
                <a:ea typeface="Calibri"/>
                <a:cs typeface="Calibri"/>
              </a:rPr>
              <a:t>the</a:t>
            </a:r>
            <a:r>
              <a:rPr lang="nl-BE">
                <a:ea typeface="Calibri"/>
                <a:cs typeface="Calibri"/>
              </a:rPr>
              <a:t> point </a:t>
            </a:r>
            <a:r>
              <a:rPr lang="nl-BE" dirty="0" err="1">
                <a:ea typeface="Calibri"/>
                <a:cs typeface="Calibri"/>
              </a:rPr>
              <a:t>cloud</a:t>
            </a:r>
            <a:r>
              <a:rPr lang="nl-BE" dirty="0">
                <a:ea typeface="Calibri"/>
                <a:cs typeface="Calibri"/>
              </a:rPr>
              <a:t>.</a:t>
            </a:r>
            <a:endParaRPr lang="nl-BE">
              <a:ea typeface="Calibri"/>
              <a:cs typeface="Calibri"/>
            </a:endParaRPr>
          </a:p>
          <a:p>
            <a:pPr marL="514350" indent="-514350">
              <a:buAutoNum type="arabicPeriod"/>
            </a:pPr>
            <a:r>
              <a:rPr lang="nl-BE">
                <a:ea typeface="Calibri"/>
                <a:cs typeface="Calibri"/>
              </a:rPr>
              <a:t>Click on </a:t>
            </a:r>
            <a:r>
              <a:rPr lang="nl-BE" dirty="0" err="1">
                <a:solidFill>
                  <a:schemeClr val="tx2"/>
                </a:solidFill>
                <a:ea typeface="Calibri"/>
                <a:cs typeface="Calibri"/>
              </a:rPr>
              <a:t>Create</a:t>
            </a:r>
            <a:r>
              <a:rPr lang="nl-BE" dirty="0">
                <a:solidFill>
                  <a:schemeClr val="tx2"/>
                </a:solidFill>
                <a:ea typeface="Calibri"/>
                <a:cs typeface="Calibri"/>
              </a:rPr>
              <a:t> </a:t>
            </a:r>
            <a:r>
              <a:rPr lang="nl-BE" dirty="0" err="1">
                <a:solidFill>
                  <a:schemeClr val="tx2"/>
                </a:solidFill>
                <a:ea typeface="Calibri"/>
                <a:cs typeface="Calibri"/>
              </a:rPr>
              <a:t>pointcloud</a:t>
            </a:r>
            <a:r>
              <a:rPr lang="nl-BE" dirty="0">
                <a:solidFill>
                  <a:schemeClr val="tx2"/>
                </a:solidFill>
                <a:ea typeface="Calibri"/>
                <a:cs typeface="Calibri"/>
              </a:rPr>
              <a:t>...</a:t>
            </a:r>
            <a:r>
              <a:rPr lang="nl-BE" dirty="0">
                <a:ea typeface="Calibri"/>
                <a:cs typeface="Calibri"/>
              </a:rPr>
              <a:t>.</a:t>
            </a:r>
            <a:endParaRPr lang="nl-BE">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28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t>Filter</a:t>
            </a:r>
          </a:p>
        </p:txBody>
      </p:sp>
      <p:pic>
        <p:nvPicPr>
          <p:cNvPr id="2" name="Afbeelding 1" descr="Afbeelding met tekst, elektronica, schermopname, nummer&#10;&#10;Automatisch gegenereerde beschrijving">
            <a:extLst>
              <a:ext uri="{FF2B5EF4-FFF2-40B4-BE49-F238E27FC236}">
                <a16:creationId xmlns:a16="http://schemas.microsoft.com/office/drawing/2014/main" id="{C985D954-3933-56DE-4B22-5D2B56C9A19D}"/>
              </a:ext>
            </a:extLst>
          </p:cNvPr>
          <p:cNvPicPr>
            <a:picLocks noChangeAspect="1"/>
          </p:cNvPicPr>
          <p:nvPr/>
        </p:nvPicPr>
        <p:blipFill>
          <a:blip r:embed="rId3"/>
          <a:stretch>
            <a:fillRect/>
          </a:stretch>
        </p:blipFill>
        <p:spPr>
          <a:xfrm>
            <a:off x="7021973" y="97911"/>
            <a:ext cx="2869048" cy="6645151"/>
          </a:xfrm>
          <a:prstGeom prst="rect">
            <a:avLst/>
          </a:prstGeom>
        </p:spPr>
      </p:pic>
      <p:sp>
        <p:nvSpPr>
          <p:cNvPr id="10" name="Pijl: links 12">
            <a:extLst>
              <a:ext uri="{FF2B5EF4-FFF2-40B4-BE49-F238E27FC236}">
                <a16:creationId xmlns:a16="http://schemas.microsoft.com/office/drawing/2014/main" id="{AF6A3ECB-C789-D3E4-36D6-D933D6999020}"/>
              </a:ext>
            </a:extLst>
          </p:cNvPr>
          <p:cNvSpPr/>
          <p:nvPr/>
        </p:nvSpPr>
        <p:spPr>
          <a:xfrm>
            <a:off x="8454331" y="207667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2" name="Pijl: links 11">
            <a:extLst>
              <a:ext uri="{FF2B5EF4-FFF2-40B4-BE49-F238E27FC236}">
                <a16:creationId xmlns:a16="http://schemas.microsoft.com/office/drawing/2014/main" id="{7CFF5D95-6BC5-D15A-CA76-95D380C65C72}"/>
              </a:ext>
            </a:extLst>
          </p:cNvPr>
          <p:cNvSpPr/>
          <p:nvPr/>
        </p:nvSpPr>
        <p:spPr>
          <a:xfrm>
            <a:off x="9148218" y="383481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5" name="Tijdelijke aanduiding voor voettekst 2">
            <a:extLst>
              <a:ext uri="{FF2B5EF4-FFF2-40B4-BE49-F238E27FC236}">
                <a16:creationId xmlns:a16="http://schemas.microsoft.com/office/drawing/2014/main" id="{7BB29FFF-B50F-503E-BA31-01F24B13BED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917371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13" name="Afbeelding 12" descr="Afbeelding met tekst, schermopname, scherm, nummer&#10;&#10;Automatisch gegenereerde beschrijving">
            <a:extLst>
              <a:ext uri="{FF2B5EF4-FFF2-40B4-BE49-F238E27FC236}">
                <a16:creationId xmlns:a16="http://schemas.microsoft.com/office/drawing/2014/main" id="{DB69BC67-477F-5C67-2219-337D62365B4E}"/>
              </a:ext>
            </a:extLst>
          </p:cNvPr>
          <p:cNvPicPr>
            <a:picLocks noChangeAspect="1"/>
          </p:cNvPicPr>
          <p:nvPr/>
        </p:nvPicPr>
        <p:blipFill>
          <a:blip r:embed="rId3"/>
          <a:stretch>
            <a:fillRect/>
          </a:stretch>
        </p:blipFill>
        <p:spPr>
          <a:xfrm>
            <a:off x="5700208" y="1323922"/>
            <a:ext cx="5142221" cy="447409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608071" cy="5092053"/>
          </a:xfrm>
        </p:spPr>
        <p:txBody>
          <a:bodyPr vert="horz" lIns="91440" tIns="45720" rIns="91440" bIns="45720" rtlCol="0" anchor="t">
            <a:normAutofit lnSpcReduction="10000"/>
          </a:bodyPr>
          <a:lstStyle/>
          <a:p>
            <a:pPr marL="514350" indent="-514350">
              <a:buAutoNum type="arabicPeriod"/>
            </a:pPr>
            <a:r>
              <a:rPr lang="nl-BE" dirty="0">
                <a:ea typeface="Calibri"/>
                <a:cs typeface="Calibri"/>
              </a:rPr>
              <a:t>Check </a:t>
            </a:r>
            <a:r>
              <a:rPr lang="nl-BE" err="1">
                <a:solidFill>
                  <a:schemeClr val="tx2"/>
                </a:solidFill>
                <a:ea typeface="Calibri"/>
                <a:cs typeface="Calibri"/>
              </a:rPr>
              <a:t>by</a:t>
            </a:r>
            <a:r>
              <a:rPr lang="nl-BE" dirty="0">
                <a:solidFill>
                  <a:schemeClr val="tx2"/>
                </a:solidFill>
                <a:ea typeface="Calibri"/>
                <a:cs typeface="Calibri"/>
              </a:rPr>
              <a:t> </a:t>
            </a:r>
            <a:r>
              <a:rPr lang="nl-BE" err="1">
                <a:solidFill>
                  <a:schemeClr val="tx2"/>
                </a:solidFill>
                <a:ea typeface="Calibri"/>
                <a:cs typeface="Calibri"/>
              </a:rPr>
              <a:t>Attribute</a:t>
            </a:r>
            <a:r>
              <a:rPr lang="nl-BE" dirty="0">
                <a:ea typeface="Calibri"/>
                <a:cs typeface="Calibri"/>
              </a:rPr>
              <a:t>. </a:t>
            </a:r>
          </a:p>
          <a:p>
            <a:pPr marL="514350" indent="-514350">
              <a:buAutoNum type="arabicPeriod"/>
            </a:pPr>
            <a:r>
              <a:rPr lang="nl-BE" dirty="0" err="1">
                <a:ea typeface="Calibri"/>
                <a:cs typeface="Calibri"/>
              </a:rPr>
              <a:t>Indicate</a:t>
            </a:r>
            <a:r>
              <a:rPr lang="nl-BE" dirty="0">
                <a:ea typeface="Calibri"/>
                <a:cs typeface="Calibri"/>
              </a:rPr>
              <a:t> </a:t>
            </a:r>
            <a:r>
              <a:rPr lang="nl-BE" dirty="0" err="1">
                <a:solidFill>
                  <a:schemeClr val="tx2"/>
                </a:solidFill>
                <a:ea typeface="Calibri"/>
                <a:cs typeface="Calibri"/>
              </a:rPr>
              <a:t>Deviation</a:t>
            </a:r>
            <a:r>
              <a:rPr lang="nl-BE" dirty="0">
                <a:solidFill>
                  <a:schemeClr val="tx2"/>
                </a:solidFill>
                <a:ea typeface="Calibri"/>
                <a:cs typeface="Calibri"/>
              </a:rPr>
              <a:t> </a:t>
            </a:r>
            <a:r>
              <a:rPr lang="nl-BE" dirty="0" err="1">
                <a:solidFill>
                  <a:schemeClr val="tx2"/>
                </a:solidFill>
                <a:ea typeface="Calibri"/>
                <a:cs typeface="Calibri"/>
              </a:rPr>
              <a:t>less</a:t>
            </a:r>
            <a:r>
              <a:rPr lang="nl-BE" dirty="0">
                <a:solidFill>
                  <a:schemeClr val="tx2"/>
                </a:solidFill>
                <a:ea typeface="Calibri"/>
                <a:cs typeface="Calibri"/>
              </a:rPr>
              <a:t> </a:t>
            </a:r>
            <a:r>
              <a:rPr lang="nl-BE" dirty="0" err="1">
                <a:solidFill>
                  <a:schemeClr val="tx2"/>
                </a:solidFill>
                <a:ea typeface="Calibri"/>
                <a:cs typeface="Calibri"/>
              </a:rPr>
              <a:t>than</a:t>
            </a:r>
            <a:r>
              <a:rPr lang="nl-BE" dirty="0">
                <a:solidFill>
                  <a:schemeClr val="tx2"/>
                </a:solidFill>
                <a:ea typeface="Calibri"/>
                <a:cs typeface="Calibri"/>
              </a:rPr>
              <a:t> 15</a:t>
            </a:r>
            <a:r>
              <a:rPr lang="nl-BE" dirty="0">
                <a:ea typeface="Calibri"/>
                <a:cs typeface="Calibri"/>
              </a:rPr>
              <a:t> (</a:t>
            </a:r>
            <a:r>
              <a:rPr lang="nl-BE" dirty="0" err="1">
                <a:ea typeface="Calibri"/>
                <a:cs typeface="Calibri"/>
              </a:rPr>
              <a:t>this</a:t>
            </a:r>
            <a:r>
              <a:rPr lang="nl-BE" dirty="0">
                <a:ea typeface="Calibri"/>
                <a:cs typeface="Calibri"/>
              </a:rPr>
              <a:t> is </a:t>
            </a:r>
            <a:r>
              <a:rPr lang="nl-BE" dirty="0" err="1">
                <a:ea typeface="Calibri"/>
                <a:cs typeface="Calibri"/>
              </a:rPr>
              <a:t>what</a:t>
            </a:r>
            <a:r>
              <a:rPr lang="nl-BE" dirty="0">
                <a:ea typeface="Calibri"/>
                <a:cs typeface="Calibri"/>
              </a:rPr>
              <a:t> we </a:t>
            </a:r>
            <a:r>
              <a:rPr lang="nl-BE" dirty="0" err="1">
                <a:ea typeface="Calibri"/>
                <a:cs typeface="Calibri"/>
              </a:rPr>
              <a:t>use</a:t>
            </a:r>
            <a:r>
              <a:rPr lang="nl-BE" dirty="0">
                <a:ea typeface="Calibri"/>
                <a:cs typeface="Calibri"/>
              </a:rPr>
              <a:t> standard but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case </a:t>
            </a:r>
            <a:r>
              <a:rPr lang="nl-BE" dirty="0" err="1">
                <a:ea typeface="Calibri"/>
                <a:cs typeface="Calibri"/>
              </a:rPr>
              <a:t>dependent</a:t>
            </a:r>
            <a:r>
              <a:rPr lang="nl-BE" dirty="0">
                <a:ea typeface="Calibri"/>
                <a:cs typeface="Calibri"/>
              </a:rPr>
              <a:t>).</a:t>
            </a:r>
          </a:p>
          <a:p>
            <a:pPr marL="514350" indent="-514350">
              <a:buAutoNum type="arabicPeriod"/>
            </a:pPr>
            <a:r>
              <a:rPr lang="nl-BE" dirty="0">
                <a:ea typeface="Calibri"/>
                <a:cs typeface="Calibri"/>
              </a:rPr>
              <a:t>Check </a:t>
            </a:r>
            <a:r>
              <a:rPr lang="nl-BE" dirty="0">
                <a:solidFill>
                  <a:schemeClr val="tx2"/>
                </a:solidFill>
                <a:ea typeface="Calibri"/>
                <a:cs typeface="Calibri"/>
              </a:rPr>
              <a:t>Copy </a:t>
            </a:r>
            <a:r>
              <a:rPr lang="nl-BE" err="1">
                <a:solidFill>
                  <a:schemeClr val="tx2"/>
                </a:solidFill>
                <a:ea typeface="Calibri"/>
                <a:cs typeface="Calibri"/>
              </a:rPr>
              <a:t>to</a:t>
            </a:r>
            <a:r>
              <a:rPr lang="nl-BE" dirty="0">
                <a:solidFill>
                  <a:schemeClr val="tx2"/>
                </a:solidFill>
                <a:ea typeface="Calibri"/>
                <a:cs typeface="Calibri"/>
              </a:rPr>
              <a:t> new file</a:t>
            </a:r>
            <a:r>
              <a:rPr lang="nl-BE" dirty="0">
                <a:ea typeface="Calibri"/>
                <a:cs typeface="Calibri"/>
              </a:rPr>
              <a:t>.</a:t>
            </a:r>
          </a:p>
          <a:p>
            <a:pPr marL="514350" indent="-514350">
              <a:buAutoNum type="arabicPeriod"/>
            </a:pPr>
            <a:r>
              <a:rPr lang="nl-BE" dirty="0" err="1">
                <a:ea typeface="Calibri"/>
                <a:cs typeface="Calibri"/>
              </a:rPr>
              <a:t>Indicate</a:t>
            </a:r>
            <a:r>
              <a:rPr lang="nl-BE" dirty="0">
                <a:ea typeface="Calibri"/>
                <a:cs typeface="Calibri"/>
              </a:rPr>
              <a:t> </a:t>
            </a:r>
            <a:r>
              <a:rPr lang="nl-BE" dirty="0" err="1">
                <a:ea typeface="Calibri"/>
                <a:cs typeface="Calibri"/>
              </a:rPr>
              <a:t>an</a:t>
            </a:r>
            <a:r>
              <a:rPr lang="nl-BE" dirty="0">
                <a:ea typeface="Calibri"/>
                <a:cs typeface="Calibri"/>
              </a:rPr>
              <a:t> </a:t>
            </a:r>
            <a:r>
              <a:rPr lang="nl-BE" dirty="0">
                <a:solidFill>
                  <a:schemeClr val="tx2"/>
                </a:solidFill>
                <a:ea typeface="Calibri"/>
                <a:cs typeface="Calibri"/>
              </a:rPr>
              <a:t>Output suffix</a:t>
            </a:r>
            <a:r>
              <a:rPr lang="nl-BE" dirty="0">
                <a:ea typeface="Calibri"/>
                <a:cs typeface="Calibri"/>
              </a:rPr>
              <a:t> </a:t>
            </a:r>
            <a:r>
              <a:rPr lang="nl-BE" dirty="0" err="1">
                <a:ea typeface="Calibri"/>
                <a:cs typeface="Calibri"/>
              </a:rPr>
              <a:t>such</a:t>
            </a:r>
            <a:r>
              <a:rPr lang="nl-BE" dirty="0">
                <a:ea typeface="Calibri"/>
                <a:cs typeface="Calibri"/>
              </a:rPr>
              <a:t> as </a:t>
            </a:r>
            <a:r>
              <a:rPr lang="nl-BE" dirty="0">
                <a:solidFill>
                  <a:schemeClr val="tx2"/>
                </a:solidFill>
                <a:ea typeface="Calibri"/>
                <a:cs typeface="Calibri"/>
              </a:rPr>
              <a:t>_dev15</a:t>
            </a:r>
            <a:r>
              <a:rPr lang="nl-BE" dirty="0">
                <a:ea typeface="Calibri"/>
                <a:cs typeface="Calibri"/>
              </a:rPr>
              <a:t> </a:t>
            </a:r>
            <a:r>
              <a:rPr lang="nl-BE" dirty="0" err="1">
                <a:ea typeface="Calibri"/>
                <a:cs typeface="Calibri"/>
              </a:rPr>
              <a:t>so</a:t>
            </a:r>
            <a:r>
              <a:rPr lang="nl-BE" dirty="0">
                <a:ea typeface="Calibri"/>
                <a:cs typeface="Calibri"/>
              </a:rPr>
              <a:t> </a:t>
            </a:r>
            <a:r>
              <a:rPr lang="nl-BE" dirty="0" err="1">
                <a:ea typeface="Calibri"/>
                <a:cs typeface="Calibri"/>
              </a:rPr>
              <a:t>it</a:t>
            </a:r>
            <a:r>
              <a:rPr lang="nl-BE" dirty="0">
                <a:ea typeface="Calibri"/>
                <a:cs typeface="Calibri"/>
              </a:rPr>
              <a:t> is </a:t>
            </a:r>
            <a:r>
              <a:rPr lang="nl-BE" dirty="0" err="1">
                <a:ea typeface="Calibri"/>
                <a:cs typeface="Calibri"/>
              </a:rPr>
              <a:t>clear</a:t>
            </a:r>
            <a:r>
              <a:rPr lang="nl-BE" dirty="0">
                <a:ea typeface="Calibri"/>
                <a:cs typeface="Calibri"/>
              </a:rPr>
              <a:t> </a:t>
            </a:r>
            <a:r>
              <a:rPr lang="nl-BE" dirty="0" err="1">
                <a:ea typeface="Calibri"/>
                <a:cs typeface="Calibri"/>
              </a:rPr>
              <a:t>how</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created</a:t>
            </a:r>
            <a:r>
              <a:rPr lang="nl-BE" dirty="0">
                <a:ea typeface="Calibri"/>
                <a:cs typeface="Calibri"/>
              </a:rPr>
              <a:t> </a:t>
            </a:r>
            <a:r>
              <a:rPr lang="nl-BE" dirty="0" err="1">
                <a:ea typeface="Calibri"/>
                <a:cs typeface="Calibri"/>
              </a:rPr>
              <a:t>this</a:t>
            </a:r>
            <a:r>
              <a:rPr lang="nl-BE" dirty="0">
                <a:ea typeface="Calibri"/>
                <a:cs typeface="Calibri"/>
              </a:rPr>
              <a:t> point </a:t>
            </a:r>
            <a:r>
              <a:rPr lang="nl-BE" dirty="0" err="1">
                <a:ea typeface="Calibri"/>
                <a:cs typeface="Calibri"/>
              </a:rPr>
              <a:t>cloud</a:t>
            </a:r>
            <a:r>
              <a:rPr lang="nl-BE" dirty="0">
                <a:ea typeface="Calibri"/>
                <a:cs typeface="Calibri"/>
              </a:rPr>
              <a:t>.</a:t>
            </a:r>
          </a:p>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a:solidFill>
                  <a:srgbClr val="03CDAB"/>
                </a:solidFill>
                <a:ea typeface="Calibri"/>
                <a:cs typeface="Calibri"/>
              </a:rPr>
              <a:t>Combine data</a:t>
            </a:r>
            <a:r>
              <a:rPr lang="nl-BE" dirty="0">
                <a:ea typeface="Calibri"/>
                <a:cs typeface="Calibri"/>
              </a:rPr>
              <a:t> is </a:t>
            </a:r>
            <a:r>
              <a:rPr lang="nl-BE" b="1" dirty="0" err="1">
                <a:ea typeface="Calibri"/>
                <a:cs typeface="Calibri"/>
              </a:rPr>
              <a:t>un</a:t>
            </a:r>
            <a:r>
              <a:rPr lang="nl-BE" dirty="0" err="1">
                <a:ea typeface="Calibri"/>
                <a:cs typeface="Calibri"/>
              </a:rPr>
              <a:t>checked</a:t>
            </a:r>
            <a:r>
              <a:rPr lang="nl-BE" dirty="0">
                <a:ea typeface="Calibri"/>
                <a:cs typeface="Calibri"/>
              </a:rPr>
              <a:t> </a:t>
            </a:r>
            <a:r>
              <a:rPr lang="nl-BE" dirty="0" err="1">
                <a:ea typeface="Calibri"/>
                <a:cs typeface="Calibri"/>
              </a:rPr>
              <a:t>and</a:t>
            </a:r>
            <a:r>
              <a:rPr lang="nl-BE" dirty="0">
                <a:ea typeface="Calibri"/>
                <a:cs typeface="Calibri"/>
              </a:rPr>
              <a:t> click </a:t>
            </a:r>
            <a:r>
              <a:rPr lang="nl-BE" dirty="0">
                <a:solidFill>
                  <a:schemeClr val="tx2"/>
                </a:solidFill>
                <a:ea typeface="Calibri"/>
                <a:cs typeface="Calibri"/>
              </a:rPr>
              <a:t>OK</a:t>
            </a:r>
            <a:r>
              <a:rPr lang="nl-BE" dirty="0">
                <a:ea typeface="Calibri"/>
                <a:cs typeface="Calibri"/>
              </a:rPr>
              <a:t>. </a:t>
            </a: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29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t>Filter</a:t>
            </a:r>
          </a:p>
        </p:txBody>
      </p:sp>
      <p:sp>
        <p:nvSpPr>
          <p:cNvPr id="10" name="Pijl: links 12">
            <a:extLst>
              <a:ext uri="{FF2B5EF4-FFF2-40B4-BE49-F238E27FC236}">
                <a16:creationId xmlns:a16="http://schemas.microsoft.com/office/drawing/2014/main" id="{AF6A3ECB-C789-D3E4-36D6-D933D6999020}"/>
              </a:ext>
            </a:extLst>
          </p:cNvPr>
          <p:cNvSpPr/>
          <p:nvPr/>
        </p:nvSpPr>
        <p:spPr>
          <a:xfrm>
            <a:off x="6802622" y="17872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Pijl: links 11">
            <a:extLst>
              <a:ext uri="{FF2B5EF4-FFF2-40B4-BE49-F238E27FC236}">
                <a16:creationId xmlns:a16="http://schemas.microsoft.com/office/drawing/2014/main" id="{7CFF5D95-6BC5-D15A-CA76-95D380C65C72}"/>
              </a:ext>
            </a:extLst>
          </p:cNvPr>
          <p:cNvSpPr/>
          <p:nvPr/>
        </p:nvSpPr>
        <p:spPr>
          <a:xfrm>
            <a:off x="10152866" y="221715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5" name="Pijl: links 4">
            <a:extLst>
              <a:ext uri="{FF2B5EF4-FFF2-40B4-BE49-F238E27FC236}">
                <a16:creationId xmlns:a16="http://schemas.microsoft.com/office/drawing/2014/main" id="{79770A5C-59EE-A473-F255-7A5E6BEEB309}"/>
              </a:ext>
            </a:extLst>
          </p:cNvPr>
          <p:cNvSpPr/>
          <p:nvPr/>
        </p:nvSpPr>
        <p:spPr>
          <a:xfrm>
            <a:off x="6534430" y="424348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sp>
        <p:nvSpPr>
          <p:cNvPr id="9" name="Pijl: links 8">
            <a:extLst>
              <a:ext uri="{FF2B5EF4-FFF2-40B4-BE49-F238E27FC236}">
                <a16:creationId xmlns:a16="http://schemas.microsoft.com/office/drawing/2014/main" id="{EBDC31BB-85F6-6E6A-08FF-64BDDA75ED46}"/>
              </a:ext>
            </a:extLst>
          </p:cNvPr>
          <p:cNvSpPr/>
          <p:nvPr/>
        </p:nvSpPr>
        <p:spPr>
          <a:xfrm>
            <a:off x="10152865" y="546523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endParaRPr lang="nl-NL" dirty="0"/>
          </a:p>
        </p:txBody>
      </p:sp>
      <p:sp>
        <p:nvSpPr>
          <p:cNvPr id="14" name="Pijl: links 13">
            <a:extLst>
              <a:ext uri="{FF2B5EF4-FFF2-40B4-BE49-F238E27FC236}">
                <a16:creationId xmlns:a16="http://schemas.microsoft.com/office/drawing/2014/main" id="{637D5B2A-FB1E-0D67-192C-46EB9747DBFC}"/>
              </a:ext>
            </a:extLst>
          </p:cNvPr>
          <p:cNvSpPr/>
          <p:nvPr/>
        </p:nvSpPr>
        <p:spPr>
          <a:xfrm>
            <a:off x="6802619" y="496291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endParaRPr lang="nl-NL" dirty="0"/>
          </a:p>
        </p:txBody>
      </p:sp>
      <p:sp>
        <p:nvSpPr>
          <p:cNvPr id="2" name="Tijdelijke aanduiding voor voettekst 2">
            <a:extLst>
              <a:ext uri="{FF2B5EF4-FFF2-40B4-BE49-F238E27FC236}">
                <a16:creationId xmlns:a16="http://schemas.microsoft.com/office/drawing/2014/main" id="{AFC26B08-F919-7705-BA89-098D1B82BC7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007960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3F1BFF-741D-CA10-A043-788D041BA349}"/>
              </a:ext>
            </a:extLst>
          </p:cNvPr>
          <p:cNvSpPr>
            <a:spLocks noGrp="1"/>
          </p:cNvSpPr>
          <p:nvPr>
            <p:ph idx="1"/>
          </p:nvPr>
        </p:nvSpPr>
        <p:spPr>
          <a:xfrm>
            <a:off x="573529" y="1253331"/>
            <a:ext cx="10515600" cy="5468144"/>
          </a:xfrm>
        </p:spPr>
        <p:txBody>
          <a:bodyPr>
            <a:normAutofit/>
          </a:bodyPr>
          <a:lstStyle/>
          <a:p>
            <a:pPr marL="0" indent="0">
              <a:buNone/>
            </a:pPr>
            <a:r>
              <a:rPr lang="nl-BE"/>
              <a:t>Within this manual we will use the RiSCAN PRO software to process (co-register) TLS data collected with a RIEGL VZ-400 scanner. If you have not yet installed the RiSCAN PRO software check the </a:t>
            </a:r>
            <a:r>
              <a:rPr lang="nl-BE">
                <a:solidFill>
                  <a:schemeClr val="tx2"/>
                </a:solidFill>
                <a:hlinkClick r:id="rId3">
                  <a:extLst>
                    <a:ext uri="{A12FA001-AC4F-418D-AE19-62706E023703}">
                      <ahyp:hlinkClr xmlns:ahyp="http://schemas.microsoft.com/office/drawing/2018/hyperlinkcolor" val="tx"/>
                    </a:ext>
                  </a:extLst>
                </a:hlinkClick>
              </a:rPr>
              <a:t>RiSCAN_PRO_inprogress manual </a:t>
            </a:r>
            <a:r>
              <a:rPr lang="nl-BE"/>
              <a:t>on Teams.</a:t>
            </a:r>
            <a:endParaRPr lang="nl-BE">
              <a:hlinkClick r:id="rId4">
                <a:extLst>
                  <a:ext uri="{A12FA001-AC4F-418D-AE19-62706E023703}">
                    <ahyp:hlinkClr xmlns:ahyp="http://schemas.microsoft.com/office/drawing/2018/hyperlinkcolor" val="tx"/>
                  </a:ext>
                </a:extLst>
              </a:hlinkClick>
            </a:endParaRPr>
          </a:p>
          <a:p>
            <a:pPr marL="0" indent="0">
              <a:buNone/>
            </a:pPr>
            <a:r>
              <a:rPr lang="nl-BE"/>
              <a:t>This manual works best after reading it through and receiving a demo of this process on one of the computers at the office and then using it to independently process your data. Contact </a:t>
            </a:r>
            <a:r>
              <a:rPr lang="nl-BE">
                <a:hlinkClick r:id="rId5"/>
              </a:rPr>
              <a:t>Louise.Terryn@UGent.be</a:t>
            </a:r>
            <a:r>
              <a:rPr lang="nl-BE"/>
              <a:t> for more info. </a:t>
            </a:r>
            <a:endParaRPr lang="en-GB"/>
          </a:p>
          <a:p>
            <a:pPr marL="0" indent="0">
              <a:buNone/>
            </a:pPr>
            <a:r>
              <a:rPr lang="nl-BE"/>
              <a:t>This manual is for the </a:t>
            </a:r>
            <a:r>
              <a:rPr lang="nl-BE" b="1"/>
              <a:t>VZ-400</a:t>
            </a:r>
            <a:r>
              <a:rPr lang="nl-BE"/>
              <a:t> scanner (not the VZ-400</a:t>
            </a:r>
            <a:r>
              <a:rPr lang="nl-BE" b="1"/>
              <a:t>i</a:t>
            </a:r>
            <a:r>
              <a:rPr lang="nl-BE"/>
              <a:t> scanner, which has upgraded hard -and software, requiring a different approach for co-registration).</a:t>
            </a:r>
          </a:p>
          <a:p>
            <a:pPr marL="0" indent="0">
              <a:buNone/>
            </a:pPr>
            <a:endParaRPr lang="nl-BE"/>
          </a:p>
        </p:txBody>
      </p:sp>
      <p:sp>
        <p:nvSpPr>
          <p:cNvPr id="3" name="Footer Placeholder 2">
            <a:extLst>
              <a:ext uri="{FF2B5EF4-FFF2-40B4-BE49-F238E27FC236}">
                <a16:creationId xmlns:a16="http://schemas.microsoft.com/office/drawing/2014/main" id="{63EA5C39-A310-9DE4-21B6-2F26CEB15605}"/>
              </a:ext>
            </a:extLst>
          </p:cNvPr>
          <p:cNvSpPr>
            <a:spLocks noGrp="1"/>
          </p:cNvSpPr>
          <p:nvPr>
            <p:ph type="ftr" sz="quarter" idx="11"/>
          </p:nvPr>
        </p:nvSpPr>
        <p:spPr/>
        <p:txBody>
          <a:bodyPr/>
          <a:lstStyle/>
          <a:p>
            <a:r>
              <a:rPr lang="nl-BE">
                <a:latin typeface="Gill Sans MT"/>
              </a:rPr>
              <a:t>Co-registration of RIEGL VZ-400 data - RiSCAN PRO manual </a:t>
            </a:r>
            <a:endParaRPr lang="en-GB" dirty="0">
              <a:solidFill>
                <a:srgbClr val="000000"/>
              </a:solidFill>
              <a:latin typeface="Gill Sans MT"/>
            </a:endParaRPr>
          </a:p>
        </p:txBody>
      </p:sp>
      <p:sp>
        <p:nvSpPr>
          <p:cNvPr id="4" name="Slide Number Placeholder 3">
            <a:extLst>
              <a:ext uri="{FF2B5EF4-FFF2-40B4-BE49-F238E27FC236}">
                <a16:creationId xmlns:a16="http://schemas.microsoft.com/office/drawing/2014/main" id="{714E2A08-A3F3-6BE6-8D88-662BBAB53174}"/>
              </a:ext>
            </a:extLst>
          </p:cNvPr>
          <p:cNvSpPr>
            <a:spLocks noGrp="1"/>
          </p:cNvSpPr>
          <p:nvPr>
            <p:ph type="sldNum" sz="quarter" idx="12"/>
          </p:nvPr>
        </p:nvSpPr>
        <p:spPr/>
        <p:txBody>
          <a:bodyPr/>
          <a:lstStyle/>
          <a:p>
            <a:fld id="{BAE070A0-3994-FF42-A8A7-1B27A662DB2A}" type="slidenum">
              <a:rPr lang="en-BE" smtClean="0"/>
              <a:t>3</a:t>
            </a:fld>
            <a:endParaRPr lang="en-BE"/>
          </a:p>
        </p:txBody>
      </p:sp>
      <p:sp>
        <p:nvSpPr>
          <p:cNvPr id="5" name="Title 4">
            <a:extLst>
              <a:ext uri="{FF2B5EF4-FFF2-40B4-BE49-F238E27FC236}">
                <a16:creationId xmlns:a16="http://schemas.microsoft.com/office/drawing/2014/main" id="{6DB59E98-41BD-0DD9-48E2-06AE6FF0E43A}"/>
              </a:ext>
            </a:extLst>
          </p:cNvPr>
          <p:cNvSpPr>
            <a:spLocks noGrp="1"/>
          </p:cNvSpPr>
          <p:nvPr>
            <p:ph type="title"/>
          </p:nvPr>
        </p:nvSpPr>
        <p:spPr/>
        <p:txBody>
          <a:bodyPr/>
          <a:lstStyle/>
          <a:p>
            <a:r>
              <a:rPr lang="nl-BE"/>
              <a:t>RiSCAN PRO</a:t>
            </a:r>
            <a:endParaRPr lang="en-GB"/>
          </a:p>
        </p:txBody>
      </p:sp>
    </p:spTree>
    <p:extLst>
      <p:ext uri="{BB962C8B-B14F-4D97-AF65-F5344CB8AC3E}">
        <p14:creationId xmlns:p14="http://schemas.microsoft.com/office/powerpoint/2010/main" val="844071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elektronica, schermopname, software&#10;&#10;Automatisch gegenereerde beschrijving">
            <a:extLst>
              <a:ext uri="{FF2B5EF4-FFF2-40B4-BE49-F238E27FC236}">
                <a16:creationId xmlns:a16="http://schemas.microsoft.com/office/drawing/2014/main" id="{B014700E-ACD7-2AC5-9367-B3ADF941043E}"/>
              </a:ext>
            </a:extLst>
          </p:cNvPr>
          <p:cNvPicPr>
            <a:picLocks noChangeAspect="1"/>
          </p:cNvPicPr>
          <p:nvPr/>
        </p:nvPicPr>
        <p:blipFill>
          <a:blip r:embed="rId3"/>
          <a:stretch>
            <a:fillRect/>
          </a:stretch>
        </p:blipFill>
        <p:spPr>
          <a:xfrm>
            <a:off x="6478762" y="12771"/>
            <a:ext cx="4487594"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ea typeface="Calibri"/>
                <a:cs typeface="Calibri"/>
              </a:rPr>
              <a:t>The point </a:t>
            </a:r>
            <a:r>
              <a:rPr lang="nl-BE" dirty="0" err="1">
                <a:ea typeface="Calibri"/>
                <a:cs typeface="Calibri"/>
              </a:rPr>
              <a:t>clouds</a:t>
            </a:r>
            <a:r>
              <a:rPr lang="nl-BE" dirty="0">
                <a:ea typeface="Calibri"/>
                <a:cs typeface="Calibri"/>
              </a:rPr>
              <a:t> </a:t>
            </a:r>
            <a:r>
              <a:rPr lang="nl-BE" dirty="0" err="1">
                <a:ea typeface="Calibri"/>
                <a:cs typeface="Calibri"/>
              </a:rPr>
              <a:t>with</a:t>
            </a:r>
            <a:r>
              <a:rPr lang="nl-BE" dirty="0">
                <a:ea typeface="Calibri"/>
                <a:cs typeface="Calibri"/>
              </a:rPr>
              <a:t> </a:t>
            </a:r>
            <a:r>
              <a:rPr lang="nl-BE" dirty="0" err="1">
                <a:ea typeface="Calibri"/>
                <a:cs typeface="Calibri"/>
              </a:rPr>
              <a:t>only</a:t>
            </a:r>
            <a:r>
              <a:rPr lang="nl-BE" dirty="0">
                <a:ea typeface="Calibri"/>
                <a:cs typeface="Calibri"/>
              </a:rPr>
              <a:t> points </a:t>
            </a:r>
            <a:r>
              <a:rPr lang="nl-BE" dirty="0" err="1">
                <a:ea typeface="Calibri"/>
                <a:cs typeface="Calibri"/>
              </a:rPr>
              <a:t>with</a:t>
            </a:r>
            <a:r>
              <a:rPr lang="nl-BE" dirty="0">
                <a:ea typeface="Calibri"/>
                <a:cs typeface="Calibri"/>
              </a:rPr>
              <a:t> a </a:t>
            </a:r>
            <a:r>
              <a:rPr lang="nl-BE" dirty="0" err="1">
                <a:ea typeface="Calibri"/>
                <a:cs typeface="Calibri"/>
              </a:rPr>
              <a:t>deviation</a:t>
            </a:r>
            <a:r>
              <a:rPr lang="nl-BE" dirty="0">
                <a:ea typeface="Calibri"/>
                <a:cs typeface="Calibri"/>
              </a:rPr>
              <a:t> &lt; 15 end up </a:t>
            </a:r>
            <a:r>
              <a:rPr lang="nl-BE" dirty="0" err="1">
                <a:ea typeface="Calibri"/>
                <a:cs typeface="Calibri"/>
              </a:rPr>
              <a:t>under</a:t>
            </a:r>
            <a:r>
              <a:rPr lang="nl-BE" dirty="0">
                <a:ea typeface="Calibri"/>
                <a:cs typeface="Calibri"/>
              </a:rPr>
              <a:t> </a:t>
            </a:r>
            <a:r>
              <a:rPr lang="nl-BE" dirty="0">
                <a:solidFill>
                  <a:schemeClr val="tx2"/>
                </a:solidFill>
                <a:ea typeface="Calibri"/>
                <a:cs typeface="Calibri"/>
              </a:rPr>
              <a:t>POINTCLOUDS</a:t>
            </a:r>
            <a:r>
              <a:rPr lang="nl-BE" dirty="0">
                <a:ea typeface="Calibri"/>
                <a:cs typeface="Calibri"/>
              </a:rPr>
              <a:t> </a:t>
            </a:r>
            <a:r>
              <a:rPr lang="nl-BE" dirty="0" err="1">
                <a:ea typeface="Calibri"/>
                <a:cs typeface="Calibri"/>
              </a:rPr>
              <a:t>for</a:t>
            </a:r>
            <a:r>
              <a:rPr lang="nl-BE" dirty="0">
                <a:ea typeface="Calibri"/>
                <a:cs typeface="Calibri"/>
              </a:rPr>
              <a:t>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 These are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we </a:t>
            </a:r>
            <a:r>
              <a:rPr lang="nl-BE" dirty="0" err="1">
                <a:ea typeface="Calibri"/>
                <a:cs typeface="Calibri"/>
              </a:rPr>
              <a:t>will</a:t>
            </a:r>
            <a:r>
              <a:rPr lang="nl-BE" dirty="0">
                <a:ea typeface="Calibri"/>
                <a:cs typeface="Calibri"/>
              </a:rPr>
              <a:t> </a:t>
            </a:r>
            <a:r>
              <a:rPr lang="nl-BE" dirty="0" err="1">
                <a:ea typeface="Calibri"/>
                <a:cs typeface="Calibri"/>
              </a:rPr>
              <a:t>work</a:t>
            </a:r>
            <a:r>
              <a:rPr lang="nl-BE" dirty="0">
                <a:ea typeface="Calibri"/>
                <a:cs typeface="Calibri"/>
              </a:rPr>
              <a:t> </a:t>
            </a:r>
            <a:r>
              <a:rPr lang="nl-BE" dirty="0" err="1">
                <a:ea typeface="Calibri"/>
                <a:cs typeface="Calibri"/>
              </a:rPr>
              <a:t>with</a:t>
            </a:r>
            <a:r>
              <a:rPr lang="nl-BE" dirty="0">
                <a:ea typeface="Calibri"/>
                <a:cs typeface="Calibri"/>
              </a:rPr>
              <a:t> </a:t>
            </a:r>
            <a:r>
              <a:rPr lang="nl-BE" dirty="0" err="1">
                <a:ea typeface="Calibri"/>
                <a:cs typeface="Calibri"/>
              </a:rPr>
              <a:t>from</a:t>
            </a:r>
            <a:r>
              <a:rPr lang="nl-BE" dirty="0">
                <a:ea typeface="Calibri"/>
                <a:cs typeface="Calibri"/>
              </a:rPr>
              <a:t> </a:t>
            </a:r>
            <a:r>
              <a:rPr lang="nl-BE" err="1">
                <a:ea typeface="Calibri"/>
                <a:cs typeface="Calibri"/>
              </a:rPr>
              <a:t>now</a:t>
            </a:r>
            <a:r>
              <a:rPr lang="nl-BE">
                <a:ea typeface="Calibri"/>
                <a:cs typeface="Calibri"/>
              </a:rPr>
              <a:t> on (except to find the reflectors).</a:t>
            </a:r>
            <a:endParaRPr lang="nl-BE" dirty="0">
              <a:solidFill>
                <a:schemeClr val="tx2"/>
              </a:solidFill>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30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t>Filter</a:t>
            </a:r>
          </a:p>
        </p:txBody>
      </p:sp>
      <p:sp>
        <p:nvSpPr>
          <p:cNvPr id="10" name="Pijl: links 12">
            <a:extLst>
              <a:ext uri="{FF2B5EF4-FFF2-40B4-BE49-F238E27FC236}">
                <a16:creationId xmlns:a16="http://schemas.microsoft.com/office/drawing/2014/main" id="{AF6A3ECB-C789-D3E4-36D6-D933D6999020}"/>
              </a:ext>
            </a:extLst>
          </p:cNvPr>
          <p:cNvSpPr/>
          <p:nvPr/>
        </p:nvSpPr>
        <p:spPr>
          <a:xfrm>
            <a:off x="9097136" y="271096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5" name="Tijdelijke aanduiding voor voettekst 2">
            <a:extLst>
              <a:ext uri="{FF2B5EF4-FFF2-40B4-BE49-F238E27FC236}">
                <a16:creationId xmlns:a16="http://schemas.microsoft.com/office/drawing/2014/main" id="{9CB94A3E-3A77-784D-B0F2-FC9379EB2500}"/>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656698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A1160585-16AC-220F-344B-B5121C5BE27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A7B4D39-C165-20DC-8DB3-590E854DECAF}"/>
              </a:ext>
            </a:extLst>
          </p:cNvPr>
          <p:cNvSpPr>
            <a:spLocks noGrp="1"/>
          </p:cNvSpPr>
          <p:nvPr>
            <p:ph idx="1"/>
          </p:nvPr>
        </p:nvSpPr>
        <p:spPr>
          <a:xfrm>
            <a:off x="573529" y="1253331"/>
            <a:ext cx="3617471" cy="5096309"/>
          </a:xfrm>
        </p:spPr>
        <p:txBody>
          <a:bodyPr vert="horz" lIns="91440" tIns="45720" rIns="91440" bIns="45720" rtlCol="0" anchor="t">
            <a:normAutofit/>
          </a:bodyPr>
          <a:lstStyle/>
          <a:p>
            <a:pPr marL="0" indent="0">
              <a:buNone/>
            </a:pPr>
            <a:r>
              <a:rPr lang="nl-BE" b="1">
                <a:ea typeface="Calibri"/>
                <a:cs typeface="Calibri"/>
              </a:rPr>
              <a:t>Alternatively,</a:t>
            </a:r>
            <a:r>
              <a:rPr lang="nl-BE">
                <a:ea typeface="Calibri"/>
                <a:cs typeface="Calibri"/>
              </a:rPr>
              <a:t> you could also use the One-touch processing wizard to filter your scans:</a:t>
            </a:r>
          </a:p>
          <a:p>
            <a:pPr marL="514350" indent="-514350">
              <a:buAutoNum type="arabicPeriod"/>
            </a:pPr>
            <a:r>
              <a:rPr lang="nl-BE">
                <a:ea typeface="Calibri"/>
                <a:cs typeface="Calibri"/>
              </a:rPr>
              <a:t>Click the </a:t>
            </a:r>
            <a:r>
              <a:rPr lang="nl-BE">
                <a:solidFill>
                  <a:schemeClr val="tx2"/>
                </a:solidFill>
                <a:ea typeface="Calibri"/>
                <a:cs typeface="Calibri"/>
              </a:rPr>
              <a:t>wizard symbol</a:t>
            </a:r>
            <a:r>
              <a:rPr lang="nl-BE">
                <a:ea typeface="Calibri"/>
                <a:cs typeface="Calibri"/>
              </a:rPr>
              <a:t>.</a:t>
            </a:r>
          </a:p>
          <a:p>
            <a:pPr marL="514350" indent="-514350">
              <a:buAutoNum type="arabicPeriod"/>
            </a:pPr>
            <a:r>
              <a:rPr lang="nl-BE">
                <a:ea typeface="Calibri"/>
                <a:cs typeface="Calibri"/>
              </a:rPr>
              <a:t>Check </a:t>
            </a:r>
            <a:r>
              <a:rPr lang="nl-BE">
                <a:solidFill>
                  <a:schemeClr val="tx2"/>
                </a:solidFill>
                <a:ea typeface="Calibri"/>
                <a:cs typeface="Calibri"/>
              </a:rPr>
              <a:t>Task: Filter Scans</a:t>
            </a:r>
            <a:r>
              <a:rPr lang="nl-BE">
                <a:ea typeface="Calibri"/>
                <a:cs typeface="Calibri"/>
              </a:rPr>
              <a:t>.</a:t>
            </a:r>
          </a:p>
          <a:p>
            <a:pPr marL="514350" indent="-514350">
              <a:buAutoNum type="arabicPeriod"/>
            </a:pPr>
            <a:r>
              <a:rPr lang="nl-BE">
                <a:ea typeface="Calibri"/>
                <a:cs typeface="Calibri"/>
              </a:rPr>
              <a:t>Click on the </a:t>
            </a:r>
            <a:r>
              <a:rPr lang="nl-BE">
                <a:solidFill>
                  <a:schemeClr val="tx2"/>
                </a:solidFill>
                <a:ea typeface="Calibri"/>
                <a:cs typeface="Calibri"/>
              </a:rPr>
              <a:t>gear symbol</a:t>
            </a:r>
            <a:r>
              <a:rPr lang="nl-BE">
                <a:ea typeface="Calibri"/>
                <a:cs typeface="Calibri"/>
              </a:rPr>
              <a:t>.</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FBCFBEFE-78A6-CEFC-D86B-C18ED6EDBF99}"/>
              </a:ext>
            </a:extLst>
          </p:cNvPr>
          <p:cNvSpPr>
            <a:spLocks noGrp="1"/>
          </p:cNvSpPr>
          <p:nvPr>
            <p:ph type="sldNum" sz="quarter" idx="12"/>
          </p:nvPr>
        </p:nvSpPr>
        <p:spPr/>
        <p:txBody>
          <a:bodyPr/>
          <a:lstStyle/>
          <a:p>
            <a:fld id="{BAE070A0-3994-FF42-A8A7-1B27A662DB2A}" type="slidenum">
              <a:rPr lang="en-BE" smtClean="0"/>
              <a:t>31</a:t>
            </a:fld>
            <a:endParaRPr lang="en-BE"/>
          </a:p>
        </p:txBody>
      </p:sp>
      <p:sp>
        <p:nvSpPr>
          <p:cNvPr id="8" name="Title 7">
            <a:extLst>
              <a:ext uri="{FF2B5EF4-FFF2-40B4-BE49-F238E27FC236}">
                <a16:creationId xmlns:a16="http://schemas.microsoft.com/office/drawing/2014/main" id="{FFB926CD-6605-417E-4574-6F923760D224}"/>
              </a:ext>
            </a:extLst>
          </p:cNvPr>
          <p:cNvSpPr>
            <a:spLocks noGrp="1"/>
          </p:cNvSpPr>
          <p:nvPr>
            <p:ph type="title"/>
          </p:nvPr>
        </p:nvSpPr>
        <p:spPr>
          <a:xfrm>
            <a:off x="383822" y="0"/>
            <a:ext cx="4797778" cy="1103086"/>
          </a:xfrm>
        </p:spPr>
        <p:txBody>
          <a:bodyPr/>
          <a:lstStyle/>
          <a:p>
            <a:r>
              <a:rPr lang="nl-BE" dirty="0"/>
              <a:t>Filter</a:t>
            </a:r>
          </a:p>
        </p:txBody>
      </p:sp>
      <p:grpSp>
        <p:nvGrpSpPr>
          <p:cNvPr id="15" name="Group 14">
            <a:extLst>
              <a:ext uri="{FF2B5EF4-FFF2-40B4-BE49-F238E27FC236}">
                <a16:creationId xmlns:a16="http://schemas.microsoft.com/office/drawing/2014/main" id="{E72B433B-FFCB-24B9-530E-932C7D73099F}"/>
              </a:ext>
            </a:extLst>
          </p:cNvPr>
          <p:cNvGrpSpPr/>
          <p:nvPr/>
        </p:nvGrpSpPr>
        <p:grpSpPr>
          <a:xfrm>
            <a:off x="4490303" y="1253331"/>
            <a:ext cx="7701697" cy="4126158"/>
            <a:chOff x="4490303" y="2223482"/>
            <a:chExt cx="7701697" cy="4126158"/>
          </a:xfrm>
        </p:grpSpPr>
        <p:pic>
          <p:nvPicPr>
            <p:cNvPr id="11" name="Picture 10">
              <a:extLst>
                <a:ext uri="{FF2B5EF4-FFF2-40B4-BE49-F238E27FC236}">
                  <a16:creationId xmlns:a16="http://schemas.microsoft.com/office/drawing/2014/main" id="{8453BC98-C0D1-C293-49DF-56B95FF566AD}"/>
                </a:ext>
              </a:extLst>
            </p:cNvPr>
            <p:cNvPicPr>
              <a:picLocks noChangeAspect="1"/>
            </p:cNvPicPr>
            <p:nvPr/>
          </p:nvPicPr>
          <p:blipFill>
            <a:blip r:embed="rId3"/>
            <a:stretch>
              <a:fillRect/>
            </a:stretch>
          </p:blipFill>
          <p:spPr>
            <a:xfrm>
              <a:off x="4490303" y="2223482"/>
              <a:ext cx="7701697" cy="4126158"/>
            </a:xfrm>
            <a:prstGeom prst="rect">
              <a:avLst/>
            </a:prstGeom>
          </p:spPr>
        </p:pic>
        <p:sp>
          <p:nvSpPr>
            <p:cNvPr id="10" name="Pijl: links 12">
              <a:extLst>
                <a:ext uri="{FF2B5EF4-FFF2-40B4-BE49-F238E27FC236}">
                  <a16:creationId xmlns:a16="http://schemas.microsoft.com/office/drawing/2014/main" id="{3235CB57-F188-DD1E-DD25-8703288F1D59}"/>
                </a:ext>
              </a:extLst>
            </p:cNvPr>
            <p:cNvSpPr/>
            <p:nvPr/>
          </p:nvSpPr>
          <p:spPr>
            <a:xfrm>
              <a:off x="4778829" y="415204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Pijl: links 12">
              <a:extLst>
                <a:ext uri="{FF2B5EF4-FFF2-40B4-BE49-F238E27FC236}">
                  <a16:creationId xmlns:a16="http://schemas.microsoft.com/office/drawing/2014/main" id="{80F4030E-6F73-5ACF-43F3-1EDB3C200D1D}"/>
                </a:ext>
              </a:extLst>
            </p:cNvPr>
            <p:cNvSpPr/>
            <p:nvPr/>
          </p:nvSpPr>
          <p:spPr>
            <a:xfrm rot="19249867">
              <a:off x="6182076" y="266818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4" name="Pijl: links 12">
              <a:extLst>
                <a:ext uri="{FF2B5EF4-FFF2-40B4-BE49-F238E27FC236}">
                  <a16:creationId xmlns:a16="http://schemas.microsoft.com/office/drawing/2014/main" id="{F572EEC1-83EA-BF04-7344-4FE8A870FC52}"/>
                </a:ext>
              </a:extLst>
            </p:cNvPr>
            <p:cNvSpPr/>
            <p:nvPr/>
          </p:nvSpPr>
          <p:spPr>
            <a:xfrm rot="5400000">
              <a:off x="11233943" y="381589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grpSp>
      <p:sp>
        <p:nvSpPr>
          <p:cNvPr id="19" name="Callout: Bent Line 18">
            <a:extLst>
              <a:ext uri="{FF2B5EF4-FFF2-40B4-BE49-F238E27FC236}">
                <a16:creationId xmlns:a16="http://schemas.microsoft.com/office/drawing/2014/main" id="{3F78721C-AE2C-7A73-600B-183BD9D532ED}"/>
              </a:ext>
            </a:extLst>
          </p:cNvPr>
          <p:cNvSpPr/>
          <p:nvPr/>
        </p:nvSpPr>
        <p:spPr>
          <a:xfrm>
            <a:off x="3189514" y="206829"/>
            <a:ext cx="6934200" cy="751114"/>
          </a:xfrm>
          <a:prstGeom prst="borderCallout2">
            <a:avLst>
              <a:gd name="adj1" fmla="val 52750"/>
              <a:gd name="adj2" fmla="val -283"/>
              <a:gd name="adj3" fmla="val 51504"/>
              <a:gd name="adj4" fmla="val -14281"/>
              <a:gd name="adj5" fmla="val 143775"/>
              <a:gd name="adj6" fmla="val -19090"/>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nl-BE" b="1"/>
              <a:t>DO NOT PERFORM THESE STEPS IF YOU PERFORMED THE ONES IN THE PREVIOUS THREE SLIDES!!!</a:t>
            </a:r>
            <a:endParaRPr lang="en-GB" b="1"/>
          </a:p>
        </p:txBody>
      </p:sp>
      <p:sp>
        <p:nvSpPr>
          <p:cNvPr id="2" name="Tijdelijke aanduiding voor voettekst 2">
            <a:extLst>
              <a:ext uri="{FF2B5EF4-FFF2-40B4-BE49-F238E27FC236}">
                <a16:creationId xmlns:a16="http://schemas.microsoft.com/office/drawing/2014/main" id="{58551106-2EC4-00D2-F51B-EAD8BD5385F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55724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02DE485C-54B8-489D-BACC-B22DC95C1C85}"/>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956DBDF-442C-09E7-9C44-91A1F0119F12}"/>
              </a:ext>
            </a:extLst>
          </p:cNvPr>
          <p:cNvSpPr>
            <a:spLocks noGrp="1"/>
          </p:cNvSpPr>
          <p:nvPr>
            <p:ph idx="1"/>
          </p:nvPr>
        </p:nvSpPr>
        <p:spPr>
          <a:xfrm>
            <a:off x="573529" y="1253331"/>
            <a:ext cx="6565262" cy="5604669"/>
          </a:xfrm>
        </p:spPr>
        <p:txBody>
          <a:bodyPr vert="horz" lIns="91440" tIns="45720" rIns="91440" bIns="45720" rtlCol="0" anchor="t">
            <a:normAutofit/>
          </a:bodyPr>
          <a:lstStyle/>
          <a:p>
            <a:pPr marL="514350" indent="-514350">
              <a:buAutoNum type="arabicPeriod"/>
            </a:pPr>
            <a:r>
              <a:rPr lang="nl-BE">
                <a:ea typeface="Calibri"/>
                <a:cs typeface="Calibri"/>
              </a:rPr>
              <a:t>Check </a:t>
            </a:r>
            <a:r>
              <a:rPr lang="nl-BE">
                <a:solidFill>
                  <a:schemeClr val="tx2"/>
                </a:solidFill>
                <a:ea typeface="Calibri"/>
                <a:cs typeface="Calibri"/>
              </a:rPr>
              <a:t>Keep all echos per laser shot</a:t>
            </a:r>
            <a:r>
              <a:rPr lang="nl-BE">
                <a:ea typeface="Calibri"/>
                <a:cs typeface="Calibri"/>
              </a:rPr>
              <a:t>.</a:t>
            </a:r>
          </a:p>
          <a:p>
            <a:pPr marL="514350" indent="-514350">
              <a:buAutoNum type="arabicPeriod"/>
            </a:pPr>
            <a:r>
              <a:rPr lang="nl-BE">
                <a:ea typeface="Calibri"/>
                <a:cs typeface="Calibri"/>
              </a:rPr>
              <a:t>Check </a:t>
            </a:r>
            <a:r>
              <a:rPr lang="nl-BE">
                <a:solidFill>
                  <a:schemeClr val="tx2"/>
                </a:solidFill>
                <a:ea typeface="Calibri"/>
                <a:cs typeface="Calibri"/>
              </a:rPr>
              <a:t>Delete points with Deviation above</a:t>
            </a:r>
            <a:r>
              <a:rPr lang="nl-BE">
                <a:ea typeface="Calibri"/>
                <a:cs typeface="Calibri"/>
              </a:rPr>
              <a:t>. And fill in 15. Make sure the other filter settings are unchecked.</a:t>
            </a:r>
          </a:p>
          <a:p>
            <a:pPr marL="514350" indent="-514350">
              <a:buAutoNum type="arabicPeriod"/>
            </a:pPr>
            <a:r>
              <a:rPr lang="nl-BE">
                <a:ea typeface="Calibri"/>
                <a:cs typeface="Calibri"/>
              </a:rPr>
              <a:t>Check </a:t>
            </a:r>
            <a:r>
              <a:rPr lang="nl-BE">
                <a:solidFill>
                  <a:schemeClr val="tx2"/>
                </a:solidFill>
                <a:ea typeface="Calibri"/>
                <a:cs typeface="Calibri"/>
              </a:rPr>
              <a:t>Keep filtered points as backup (move to new point cloud)</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r>
              <a:rPr lang="nl-BE">
                <a:ea typeface="Calibri"/>
                <a:cs typeface="Calibri"/>
              </a:rPr>
              <a:t>Make sure all other tasks in the wizard are unchecked and click </a:t>
            </a:r>
            <a:r>
              <a:rPr lang="nl-BE">
                <a:solidFill>
                  <a:schemeClr val="tx2"/>
                </a:solidFill>
                <a:ea typeface="Calibri"/>
                <a:cs typeface="Calibri"/>
              </a:rPr>
              <a:t>Start</a:t>
            </a:r>
            <a:r>
              <a:rPr lang="nl-BE">
                <a:ea typeface="Calibri"/>
                <a:cs typeface="Calibri"/>
              </a:rPr>
              <a:t>.</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8C8C208A-6C60-C3FC-0EF5-003FBF5E9658}"/>
              </a:ext>
            </a:extLst>
          </p:cNvPr>
          <p:cNvSpPr>
            <a:spLocks noGrp="1"/>
          </p:cNvSpPr>
          <p:nvPr>
            <p:ph type="sldNum" sz="quarter" idx="12"/>
          </p:nvPr>
        </p:nvSpPr>
        <p:spPr/>
        <p:txBody>
          <a:bodyPr/>
          <a:lstStyle/>
          <a:p>
            <a:fld id="{BAE070A0-3994-FF42-A8A7-1B27A662DB2A}" type="slidenum">
              <a:rPr lang="en-BE" smtClean="0"/>
              <a:t>32</a:t>
            </a:fld>
            <a:endParaRPr lang="en-BE"/>
          </a:p>
        </p:txBody>
      </p:sp>
      <p:sp>
        <p:nvSpPr>
          <p:cNvPr id="8" name="Title 7">
            <a:extLst>
              <a:ext uri="{FF2B5EF4-FFF2-40B4-BE49-F238E27FC236}">
                <a16:creationId xmlns:a16="http://schemas.microsoft.com/office/drawing/2014/main" id="{2EC5930D-7E29-C4F0-5690-48858B975FA8}"/>
              </a:ext>
            </a:extLst>
          </p:cNvPr>
          <p:cNvSpPr>
            <a:spLocks noGrp="1"/>
          </p:cNvSpPr>
          <p:nvPr>
            <p:ph type="title"/>
          </p:nvPr>
        </p:nvSpPr>
        <p:spPr>
          <a:xfrm>
            <a:off x="383822" y="0"/>
            <a:ext cx="4797778" cy="1103086"/>
          </a:xfrm>
        </p:spPr>
        <p:txBody>
          <a:bodyPr/>
          <a:lstStyle/>
          <a:p>
            <a:r>
              <a:rPr lang="nl-BE" dirty="0"/>
              <a:t>Filter</a:t>
            </a:r>
          </a:p>
        </p:txBody>
      </p:sp>
      <p:pic>
        <p:nvPicPr>
          <p:cNvPr id="5" name="Picture 4">
            <a:extLst>
              <a:ext uri="{FF2B5EF4-FFF2-40B4-BE49-F238E27FC236}">
                <a16:creationId xmlns:a16="http://schemas.microsoft.com/office/drawing/2014/main" id="{33C4B926-E644-3122-B792-85C498A750FE}"/>
              </a:ext>
            </a:extLst>
          </p:cNvPr>
          <p:cNvPicPr>
            <a:picLocks noChangeAspect="1"/>
          </p:cNvPicPr>
          <p:nvPr/>
        </p:nvPicPr>
        <p:blipFill>
          <a:blip r:embed="rId3"/>
          <a:stretch>
            <a:fillRect/>
          </a:stretch>
        </p:blipFill>
        <p:spPr>
          <a:xfrm>
            <a:off x="7269582" y="335710"/>
            <a:ext cx="3953427" cy="6020640"/>
          </a:xfrm>
          <a:prstGeom prst="rect">
            <a:avLst/>
          </a:prstGeom>
        </p:spPr>
      </p:pic>
      <p:sp>
        <p:nvSpPr>
          <p:cNvPr id="6" name="Pijl: links 12">
            <a:extLst>
              <a:ext uri="{FF2B5EF4-FFF2-40B4-BE49-F238E27FC236}">
                <a16:creationId xmlns:a16="http://schemas.microsoft.com/office/drawing/2014/main" id="{AC852575-2A51-FD71-D13A-0A98938E9C7B}"/>
              </a:ext>
            </a:extLst>
          </p:cNvPr>
          <p:cNvSpPr/>
          <p:nvPr/>
        </p:nvSpPr>
        <p:spPr>
          <a:xfrm>
            <a:off x="10419027" y="173125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802E53CC-3760-4EEB-0E32-F427DD7AA169}"/>
              </a:ext>
            </a:extLst>
          </p:cNvPr>
          <p:cNvSpPr/>
          <p:nvPr/>
        </p:nvSpPr>
        <p:spPr>
          <a:xfrm>
            <a:off x="10221296" y="469636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3" name="Pijl: links 12">
            <a:extLst>
              <a:ext uri="{FF2B5EF4-FFF2-40B4-BE49-F238E27FC236}">
                <a16:creationId xmlns:a16="http://schemas.microsoft.com/office/drawing/2014/main" id="{F063EEAF-5792-1888-D52F-AF710605ED3E}"/>
              </a:ext>
            </a:extLst>
          </p:cNvPr>
          <p:cNvSpPr/>
          <p:nvPr/>
        </p:nvSpPr>
        <p:spPr>
          <a:xfrm>
            <a:off x="10419027" y="543239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endParaRPr lang="nl-NL" dirty="0">
              <a:ea typeface="Calibri"/>
              <a:cs typeface="Calibri"/>
            </a:endParaRPr>
          </a:p>
        </p:txBody>
      </p:sp>
      <p:sp>
        <p:nvSpPr>
          <p:cNvPr id="16" name="Pijl: links 12">
            <a:extLst>
              <a:ext uri="{FF2B5EF4-FFF2-40B4-BE49-F238E27FC236}">
                <a16:creationId xmlns:a16="http://schemas.microsoft.com/office/drawing/2014/main" id="{E8958BE8-FB62-2AC3-411F-482476516F5D}"/>
              </a:ext>
            </a:extLst>
          </p:cNvPr>
          <p:cNvSpPr/>
          <p:nvPr/>
        </p:nvSpPr>
        <p:spPr>
          <a:xfrm>
            <a:off x="9246295" y="59259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4</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EBEF142A-F895-5C55-0F31-82DA746386D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59950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FF89C1FD-FD97-ACD6-D184-EA0C8E711E9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F33FA62-45DC-9F2B-E13F-FD3849DB30EE}"/>
              </a:ext>
            </a:extLst>
          </p:cNvPr>
          <p:cNvSpPr>
            <a:spLocks noGrp="1"/>
          </p:cNvSpPr>
          <p:nvPr>
            <p:ph idx="1"/>
          </p:nvPr>
        </p:nvSpPr>
        <p:spPr>
          <a:xfrm>
            <a:off x="573529" y="1253331"/>
            <a:ext cx="6565262" cy="5604669"/>
          </a:xfrm>
        </p:spPr>
        <p:txBody>
          <a:bodyPr vert="horz" lIns="91440" tIns="45720" rIns="91440" bIns="45720" rtlCol="0" anchor="t">
            <a:normAutofit/>
          </a:bodyPr>
          <a:lstStyle/>
          <a:p>
            <a:pPr marL="0" indent="0">
              <a:buNone/>
            </a:pPr>
            <a:r>
              <a:rPr lang="nl-BE">
                <a:ea typeface="Calibri"/>
                <a:cs typeface="Calibri"/>
              </a:rPr>
              <a:t>In this case the filtered version of the point cloud will be the cloud indicated by arrow 1 and the points that were deleted from that point cloud are found in POINTCLOUDS (arrow 2).</a:t>
            </a:r>
          </a:p>
          <a:p>
            <a:pPr marL="0" indent="0">
              <a:buNone/>
            </a:pPr>
            <a:r>
              <a:rPr lang="nl-BE">
                <a:ea typeface="Calibri"/>
                <a:cs typeface="Calibri"/>
              </a:rPr>
              <a:t>So if you use this method the next steps will have to be performed on the point cloud indicated by arrow 1. Pay attention to this as the next slides assume the previous option was used!</a:t>
            </a:r>
          </a:p>
          <a:p>
            <a:pPr marL="0" indent="0">
              <a:buNone/>
            </a:pPr>
            <a:r>
              <a:rPr lang="nl-BE">
                <a:ea typeface="Calibri"/>
                <a:cs typeface="Calibri"/>
              </a:rPr>
              <a:t>I recommend using the </a:t>
            </a:r>
            <a:r>
              <a:rPr lang="nl-BE">
                <a:ea typeface="Calibri"/>
                <a:cs typeface="Calibri"/>
                <a:hlinkClick r:id="rId3" action="ppaction://hlinksldjump"/>
              </a:rPr>
              <a:t>previous option</a:t>
            </a:r>
            <a:r>
              <a:rPr lang="nl-BE">
                <a:ea typeface="Calibri"/>
                <a:cs typeface="Calibri"/>
              </a:rPr>
              <a:t>. </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66DF20B1-2207-DCE5-01EC-F3A4443DBB87}"/>
              </a:ext>
            </a:extLst>
          </p:cNvPr>
          <p:cNvSpPr>
            <a:spLocks noGrp="1"/>
          </p:cNvSpPr>
          <p:nvPr>
            <p:ph type="sldNum" sz="quarter" idx="12"/>
          </p:nvPr>
        </p:nvSpPr>
        <p:spPr/>
        <p:txBody>
          <a:bodyPr/>
          <a:lstStyle/>
          <a:p>
            <a:fld id="{BAE070A0-3994-FF42-A8A7-1B27A662DB2A}" type="slidenum">
              <a:rPr lang="en-BE" smtClean="0"/>
              <a:t>33</a:t>
            </a:fld>
            <a:endParaRPr lang="en-BE"/>
          </a:p>
        </p:txBody>
      </p:sp>
      <p:sp>
        <p:nvSpPr>
          <p:cNvPr id="8" name="Title 7">
            <a:extLst>
              <a:ext uri="{FF2B5EF4-FFF2-40B4-BE49-F238E27FC236}">
                <a16:creationId xmlns:a16="http://schemas.microsoft.com/office/drawing/2014/main" id="{4117B2FD-990F-25C0-0C43-025A364360F0}"/>
              </a:ext>
            </a:extLst>
          </p:cNvPr>
          <p:cNvSpPr>
            <a:spLocks noGrp="1"/>
          </p:cNvSpPr>
          <p:nvPr>
            <p:ph type="title"/>
          </p:nvPr>
        </p:nvSpPr>
        <p:spPr>
          <a:xfrm>
            <a:off x="383822" y="0"/>
            <a:ext cx="4797778" cy="1103086"/>
          </a:xfrm>
        </p:spPr>
        <p:txBody>
          <a:bodyPr/>
          <a:lstStyle/>
          <a:p>
            <a:r>
              <a:rPr lang="nl-BE" dirty="0"/>
              <a:t>Filter</a:t>
            </a:r>
          </a:p>
        </p:txBody>
      </p:sp>
      <p:pic>
        <p:nvPicPr>
          <p:cNvPr id="10" name="Picture 9">
            <a:extLst>
              <a:ext uri="{FF2B5EF4-FFF2-40B4-BE49-F238E27FC236}">
                <a16:creationId xmlns:a16="http://schemas.microsoft.com/office/drawing/2014/main" id="{CF6854E5-E5D6-C048-0B56-5AAA9F1DE500}"/>
              </a:ext>
            </a:extLst>
          </p:cNvPr>
          <p:cNvPicPr>
            <a:picLocks noChangeAspect="1"/>
          </p:cNvPicPr>
          <p:nvPr/>
        </p:nvPicPr>
        <p:blipFill>
          <a:blip r:embed="rId4"/>
          <a:stretch>
            <a:fillRect/>
          </a:stretch>
        </p:blipFill>
        <p:spPr>
          <a:xfrm>
            <a:off x="7138791" y="1103086"/>
            <a:ext cx="4817483" cy="4193246"/>
          </a:xfrm>
          <a:prstGeom prst="rect">
            <a:avLst/>
          </a:prstGeom>
        </p:spPr>
      </p:pic>
      <p:sp>
        <p:nvSpPr>
          <p:cNvPr id="11" name="Pijl: links 12">
            <a:extLst>
              <a:ext uri="{FF2B5EF4-FFF2-40B4-BE49-F238E27FC236}">
                <a16:creationId xmlns:a16="http://schemas.microsoft.com/office/drawing/2014/main" id="{6A3E472D-FC96-3E99-9C84-C32D31C56384}"/>
              </a:ext>
            </a:extLst>
          </p:cNvPr>
          <p:cNvSpPr/>
          <p:nvPr/>
        </p:nvSpPr>
        <p:spPr>
          <a:xfrm>
            <a:off x="9461084" y="486594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Pijl: links 12">
            <a:extLst>
              <a:ext uri="{FF2B5EF4-FFF2-40B4-BE49-F238E27FC236}">
                <a16:creationId xmlns:a16="http://schemas.microsoft.com/office/drawing/2014/main" id="{6835215B-549B-D799-D296-8371287E3106}"/>
              </a:ext>
            </a:extLst>
          </p:cNvPr>
          <p:cNvSpPr/>
          <p:nvPr/>
        </p:nvSpPr>
        <p:spPr>
          <a:xfrm>
            <a:off x="10331942" y="369035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2" name="Tijdelijke aanduiding voor voettekst 2">
            <a:extLst>
              <a:ext uri="{FF2B5EF4-FFF2-40B4-BE49-F238E27FC236}">
                <a16:creationId xmlns:a16="http://schemas.microsoft.com/office/drawing/2014/main" id="{2103E488-E1B0-7D72-7F35-2621C0E23D0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528775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07E4-B878-4D4B-5FA0-AB0554182EAB}"/>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7DD2244A-1B16-2C35-5219-AFA31F2ADFD8}"/>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EBCDD6FA-1411-0B1D-E4C8-E5DE7FFFE26A}"/>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AB25A846-EA0D-4D83-4463-F6248DD347E5}"/>
              </a:ext>
            </a:extLst>
          </p:cNvPr>
          <p:cNvSpPr txBox="1"/>
          <p:nvPr/>
        </p:nvSpPr>
        <p:spPr>
          <a:xfrm>
            <a:off x="4498259" y="1372588"/>
            <a:ext cx="6442471"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bg1"/>
                </a:solidFill>
                <a:latin typeface="Gill Sans MT"/>
              </a:rPr>
              <a:t>PREPARATION</a:t>
            </a:r>
          </a:p>
          <a:p>
            <a:pPr marL="514350" indent="-514350">
              <a:buFont typeface="+mj-lt"/>
              <a:buAutoNum type="arabicPeriod"/>
            </a:pPr>
            <a:r>
              <a:rPr lang="nl-BE" sz="2800" b="1">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accent4"/>
                </a:solidFill>
                <a:latin typeface="Gill Sans MT"/>
              </a:rPr>
              <a:t>FIND REFLECTORS</a:t>
            </a: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221B8D44-B2D7-AFD4-79F9-38E74AEC2761}"/>
              </a:ext>
            </a:extLst>
          </p:cNvPr>
          <p:cNvSpPr>
            <a:spLocks noGrp="1"/>
          </p:cNvSpPr>
          <p:nvPr>
            <p:ph type="sldNum" sz="quarter" idx="12"/>
          </p:nvPr>
        </p:nvSpPr>
        <p:spPr/>
        <p:txBody>
          <a:bodyPr/>
          <a:lstStyle/>
          <a:p>
            <a:fld id="{BAE070A0-3994-FF42-A8A7-1B27A662DB2A}" type="slidenum">
              <a:rPr lang="en-BE" smtClean="0"/>
              <a:t>34</a:t>
            </a:fld>
            <a:endParaRPr lang="en-BE"/>
          </a:p>
        </p:txBody>
      </p:sp>
    </p:spTree>
    <p:extLst>
      <p:ext uri="{BB962C8B-B14F-4D97-AF65-F5344CB8AC3E}">
        <p14:creationId xmlns:p14="http://schemas.microsoft.com/office/powerpoint/2010/main" val="2669768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9774074" cy="4351338"/>
          </a:xfrm>
        </p:spPr>
        <p:txBody>
          <a:bodyPr vert="horz" lIns="91440" tIns="45720" rIns="91440" bIns="45720" rtlCol="0" anchor="t">
            <a:normAutofit/>
          </a:bodyPr>
          <a:lstStyle/>
          <a:p>
            <a:pPr marL="0" indent="0">
              <a:buNone/>
            </a:pPr>
            <a:r>
              <a:rPr lang="nl-BE" dirty="0">
                <a:ea typeface="Calibri"/>
                <a:cs typeface="Calibri"/>
              </a:rPr>
              <a:t>In order </a:t>
            </a:r>
            <a:r>
              <a:rPr lang="nl-BE" dirty="0" err="1">
                <a:ea typeface="Calibri"/>
                <a:cs typeface="Calibri"/>
              </a:rPr>
              <a:t>to</a:t>
            </a:r>
            <a:r>
              <a:rPr lang="nl-BE" dirty="0">
                <a:ea typeface="Calibri"/>
                <a:cs typeface="Calibri"/>
              </a:rPr>
              <a:t> </a:t>
            </a:r>
            <a:r>
              <a:rPr lang="nl-BE" dirty="0" err="1">
                <a:ea typeface="Calibri"/>
                <a:cs typeface="Calibri"/>
              </a:rPr>
              <a:t>perform</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 </a:t>
            </a:r>
            <a:r>
              <a:rPr lang="nl-BE" dirty="0" err="1">
                <a:ea typeface="Calibri"/>
                <a:cs typeface="Calibri"/>
              </a:rPr>
              <a:t>the</a:t>
            </a:r>
            <a:r>
              <a:rPr lang="nl-BE" dirty="0">
                <a:ea typeface="Calibri"/>
                <a:cs typeface="Calibri"/>
              </a:rPr>
              <a:t> reflectors </a:t>
            </a:r>
            <a:r>
              <a:rPr lang="nl-BE" dirty="0" err="1">
                <a:ea typeface="Calibri"/>
                <a:cs typeface="Calibri"/>
              </a:rPr>
              <a:t>placed</a:t>
            </a:r>
            <a:r>
              <a:rPr lang="nl-BE" dirty="0">
                <a:ea typeface="Calibri"/>
                <a:cs typeface="Calibri"/>
              </a:rPr>
              <a:t> in </a:t>
            </a:r>
            <a:r>
              <a:rPr lang="nl-BE" dirty="0" err="1">
                <a:ea typeface="Calibri"/>
                <a:cs typeface="Calibri"/>
              </a:rPr>
              <a:t>the</a:t>
            </a:r>
            <a:r>
              <a:rPr lang="nl-BE" dirty="0">
                <a:ea typeface="Calibri"/>
                <a:cs typeface="Calibri"/>
              </a:rPr>
              <a:t> </a:t>
            </a:r>
            <a:r>
              <a:rPr lang="nl-BE" dirty="0" err="1">
                <a:ea typeface="Calibri"/>
                <a:cs typeface="Calibri"/>
              </a:rPr>
              <a:t>forest</a:t>
            </a:r>
            <a:r>
              <a:rPr lang="nl-BE" dirty="0">
                <a:ea typeface="Calibri"/>
                <a:cs typeface="Calibri"/>
              </a:rPr>
              <a:t> </a:t>
            </a:r>
            <a:r>
              <a:rPr lang="nl-BE" dirty="0" err="1">
                <a:ea typeface="Calibri"/>
                <a:cs typeface="Calibri"/>
              </a:rPr>
              <a:t>need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identified</a:t>
            </a:r>
            <a:r>
              <a:rPr lang="nl-BE" dirty="0">
                <a:ea typeface="Calibri"/>
                <a:cs typeface="Calibri"/>
              </a:rPr>
              <a:t> in </a:t>
            </a:r>
            <a:r>
              <a:rPr lang="nl-BE" dirty="0" err="1">
                <a:ea typeface="Calibri"/>
                <a:cs typeface="Calibri"/>
              </a:rPr>
              <a:t>the</a:t>
            </a:r>
            <a:r>
              <a:rPr lang="nl-BE" dirty="0">
                <a:ea typeface="Calibri"/>
                <a:cs typeface="Calibri"/>
              </a:rPr>
              <a:t> different scans.</a:t>
            </a:r>
            <a:endParaRPr lang="en-US" dirty="0"/>
          </a:p>
          <a:p>
            <a:pPr marL="0" indent="0">
              <a:buNone/>
            </a:pPr>
            <a:endParaRPr lang="nl-BE" dirty="0">
              <a:ea typeface="Calibri"/>
              <a:cs typeface="Calibri"/>
            </a:endParaRPr>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pic>
        <p:nvPicPr>
          <p:cNvPr id="6" name="Google Shape;251;g13b2ba09341_0_50">
            <a:extLst>
              <a:ext uri="{FF2B5EF4-FFF2-40B4-BE49-F238E27FC236}">
                <a16:creationId xmlns:a16="http://schemas.microsoft.com/office/drawing/2014/main" id="{4FD92E99-81F9-8D38-7D85-F7D2B6EB987E}"/>
              </a:ext>
            </a:extLst>
          </p:cNvPr>
          <p:cNvPicPr preferRelativeResize="0">
            <a:picLocks noChangeAspect="1"/>
          </p:cNvPicPr>
          <p:nvPr/>
        </p:nvPicPr>
        <p:blipFill rotWithShape="1">
          <a:blip r:embed="rId3">
            <a:alphaModFix/>
          </a:blip>
          <a:srcRect b="35170"/>
          <a:stretch/>
        </p:blipFill>
        <p:spPr>
          <a:xfrm>
            <a:off x="573529" y="2771553"/>
            <a:ext cx="5602369" cy="3600000"/>
          </a:xfrm>
          <a:prstGeom prst="rect">
            <a:avLst/>
          </a:prstGeom>
          <a:noFill/>
          <a:ln>
            <a:noFill/>
          </a:ln>
        </p:spPr>
      </p:pic>
      <p:pic>
        <p:nvPicPr>
          <p:cNvPr id="9" name="Google Shape;263;g13b2ba09341_0_98">
            <a:extLst>
              <a:ext uri="{FF2B5EF4-FFF2-40B4-BE49-F238E27FC236}">
                <a16:creationId xmlns:a16="http://schemas.microsoft.com/office/drawing/2014/main" id="{94ADD62E-F6FD-31D7-B490-6A19E9926B83}"/>
              </a:ext>
            </a:extLst>
          </p:cNvPr>
          <p:cNvPicPr preferRelativeResize="0">
            <a:picLocks noChangeAspect="1"/>
          </p:cNvPicPr>
          <p:nvPr/>
        </p:nvPicPr>
        <p:blipFill rotWithShape="1">
          <a:blip r:embed="rId4">
            <a:alphaModFix/>
          </a:blip>
          <a:srcRect b="35022"/>
          <a:stretch/>
        </p:blipFill>
        <p:spPr>
          <a:xfrm>
            <a:off x="6252098" y="2756350"/>
            <a:ext cx="5589618" cy="3600000"/>
          </a:xfrm>
          <a:prstGeom prst="rect">
            <a:avLst/>
          </a:prstGeom>
          <a:noFill/>
          <a:ln>
            <a:noFill/>
          </a:ln>
        </p:spPr>
      </p:pic>
      <p:sp>
        <p:nvSpPr>
          <p:cNvPr id="10" name="Oval 9">
            <a:extLst>
              <a:ext uri="{FF2B5EF4-FFF2-40B4-BE49-F238E27FC236}">
                <a16:creationId xmlns:a16="http://schemas.microsoft.com/office/drawing/2014/main" id="{37D65B9B-A53F-018B-F207-7970D2FCC11D}"/>
              </a:ext>
            </a:extLst>
          </p:cNvPr>
          <p:cNvSpPr/>
          <p:nvPr/>
        </p:nvSpPr>
        <p:spPr>
          <a:xfrm>
            <a:off x="4441371" y="4426200"/>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A564BDF3-9F8F-FED1-C739-DAB83FED34E4}"/>
              </a:ext>
            </a:extLst>
          </p:cNvPr>
          <p:cNvSpPr/>
          <p:nvPr/>
        </p:nvSpPr>
        <p:spPr>
          <a:xfrm>
            <a:off x="7081391" y="4140970"/>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6D5F523-DB57-1DA8-0AF5-9EAD6F3FAAD9}"/>
              </a:ext>
            </a:extLst>
          </p:cNvPr>
          <p:cNvSpPr/>
          <p:nvPr/>
        </p:nvSpPr>
        <p:spPr>
          <a:xfrm>
            <a:off x="3537857" y="4628264"/>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D3F4B3F6-313D-6BAE-318F-43EDD34D18B3}"/>
              </a:ext>
            </a:extLst>
          </p:cNvPr>
          <p:cNvSpPr/>
          <p:nvPr/>
        </p:nvSpPr>
        <p:spPr>
          <a:xfrm>
            <a:off x="2821095" y="4283022"/>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800BF3B-04AF-6B78-E490-2B9E730FDEAF}"/>
              </a:ext>
            </a:extLst>
          </p:cNvPr>
          <p:cNvSpPr/>
          <p:nvPr/>
        </p:nvSpPr>
        <p:spPr>
          <a:xfrm>
            <a:off x="2239686" y="4993535"/>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BCEB61E-68A9-79FA-E69E-C86FC0D45FE1}"/>
              </a:ext>
            </a:extLst>
          </p:cNvPr>
          <p:cNvSpPr/>
          <p:nvPr/>
        </p:nvSpPr>
        <p:spPr>
          <a:xfrm>
            <a:off x="1402822" y="4082324"/>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6901B87-65B6-4DF7-FBE3-C21BF92AB4E8}"/>
              </a:ext>
            </a:extLst>
          </p:cNvPr>
          <p:cNvSpPr/>
          <p:nvPr/>
        </p:nvSpPr>
        <p:spPr>
          <a:xfrm>
            <a:off x="9200617" y="4599395"/>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D9994B43-3BEE-A37B-0E32-8527397BEB2D}"/>
              </a:ext>
            </a:extLst>
          </p:cNvPr>
          <p:cNvSpPr/>
          <p:nvPr/>
        </p:nvSpPr>
        <p:spPr>
          <a:xfrm>
            <a:off x="7887577" y="4993716"/>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8381A129-000C-2E55-53C0-9D794F257131}"/>
              </a:ext>
            </a:extLst>
          </p:cNvPr>
          <p:cNvSpPr/>
          <p:nvPr/>
        </p:nvSpPr>
        <p:spPr>
          <a:xfrm>
            <a:off x="8431123" y="4264959"/>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2411F08F-9008-90C3-CE31-88AC68B62593}"/>
              </a:ext>
            </a:extLst>
          </p:cNvPr>
          <p:cNvSpPr/>
          <p:nvPr/>
        </p:nvSpPr>
        <p:spPr>
          <a:xfrm>
            <a:off x="10068321" y="4283021"/>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jdelijke aanduiding voor voettekst 2">
            <a:extLst>
              <a:ext uri="{FF2B5EF4-FFF2-40B4-BE49-F238E27FC236}">
                <a16:creationId xmlns:a16="http://schemas.microsoft.com/office/drawing/2014/main" id="{021973D3-0FE9-F44F-40B9-AAC304F17D0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238821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05104"/>
            <a:ext cx="4606319" cy="5161564"/>
          </a:xfrm>
        </p:spPr>
        <p:txBody>
          <a:bodyPr vert="horz" lIns="91440" tIns="45720" rIns="91440" bIns="45720" rtlCol="0" anchor="t">
            <a:normAutofit/>
          </a:bodyPr>
          <a:lstStyle/>
          <a:p>
            <a:pPr marL="514350" indent="-514350">
              <a:buAutoNum type="arabicPeriod"/>
            </a:pPr>
            <a:r>
              <a:rPr lang="nl-BE" dirty="0">
                <a:ea typeface="Calibri"/>
                <a:cs typeface="Calibri"/>
              </a:rPr>
              <a:t>Select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one</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clicking</a:t>
            </a:r>
            <a:r>
              <a:rPr lang="nl-BE" dirty="0">
                <a:ea typeface="Calibri"/>
                <a:cs typeface="Calibri"/>
              </a:rPr>
              <a:t> </a:t>
            </a:r>
            <a:r>
              <a:rPr lang="nl-BE">
                <a:ea typeface="Calibri"/>
                <a:cs typeface="Calibri"/>
              </a:rPr>
              <a:t>on       symbol*.</a:t>
            </a:r>
            <a:endParaRPr lang="nl-NL" dirty="0"/>
          </a:p>
          <a:p>
            <a:pPr marL="514350" indent="-514350">
              <a:buAutoNum type="arabicPeriod"/>
            </a:pPr>
            <a:r>
              <a:rPr lang="nl-BE" dirty="0">
                <a:ea typeface="Calibri"/>
                <a:cs typeface="Calibri"/>
              </a:rPr>
              <a:t>Right-click on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a:t>
            </a:r>
          </a:p>
          <a:p>
            <a:pPr marL="514350" indent="-514350">
              <a:buAutoNum type="arabicPeriod"/>
            </a:pPr>
            <a:r>
              <a:rPr lang="nl-BE" dirty="0">
                <a:ea typeface="Calibri"/>
                <a:cs typeface="Calibri"/>
              </a:rPr>
              <a:t>Click on </a:t>
            </a:r>
            <a:r>
              <a:rPr lang="nl-BE" err="1">
                <a:solidFill>
                  <a:schemeClr val="tx2"/>
                </a:solidFill>
                <a:ea typeface="Calibri"/>
                <a:cs typeface="Calibri"/>
              </a:rPr>
              <a:t>Find</a:t>
            </a:r>
            <a:r>
              <a:rPr lang="nl-BE" dirty="0">
                <a:solidFill>
                  <a:schemeClr val="tx2"/>
                </a:solidFill>
                <a:ea typeface="Calibri"/>
                <a:cs typeface="Calibri"/>
              </a:rPr>
              <a:t> reflectors...</a:t>
            </a:r>
            <a:r>
              <a:rPr lang="nl-BE" dirty="0">
                <a:ea typeface="Calibri"/>
                <a:cs typeface="Calibri"/>
              </a:rPr>
              <a:t>.</a:t>
            </a:r>
          </a:p>
          <a:p>
            <a:pPr marL="0" indent="0">
              <a:buNone/>
            </a:pPr>
            <a:endParaRPr lang="nl-BE" dirty="0">
              <a:ea typeface="Calibri"/>
              <a:cs typeface="Calibri"/>
            </a:endParaRPr>
          </a:p>
          <a:p>
            <a:pPr marL="0" indent="0">
              <a:buNone/>
            </a:pPr>
            <a:r>
              <a:rPr lang="nl-BE" sz="2000" dirty="0">
                <a:ea typeface="Calibri"/>
                <a:cs typeface="Calibri"/>
              </a:rPr>
              <a:t>*</a:t>
            </a:r>
            <a:r>
              <a:rPr lang="nl-BE" sz="2000" dirty="0" err="1">
                <a:ea typeface="Calibri"/>
                <a:cs typeface="Calibri"/>
              </a:rPr>
              <a:t>this</a:t>
            </a:r>
            <a:r>
              <a:rPr lang="nl-BE" sz="2000" dirty="0">
                <a:ea typeface="Calibri"/>
                <a:cs typeface="Calibri"/>
              </a:rPr>
              <a:t> </a:t>
            </a:r>
            <a:r>
              <a:rPr lang="nl-BE" sz="2000" dirty="0" err="1">
                <a:ea typeface="Calibri"/>
                <a:cs typeface="Calibri"/>
              </a:rPr>
              <a:t>might</a:t>
            </a:r>
            <a:r>
              <a:rPr lang="nl-BE" sz="2000" dirty="0">
                <a:ea typeface="Calibri"/>
                <a:cs typeface="Calibri"/>
              </a:rPr>
              <a:t> </a:t>
            </a:r>
            <a:r>
              <a:rPr lang="nl-BE" sz="2000" dirty="0" err="1">
                <a:ea typeface="Calibri"/>
                <a:cs typeface="Calibri"/>
              </a:rPr>
              <a:t>not</a:t>
            </a:r>
            <a:r>
              <a:rPr lang="nl-BE" sz="2000" dirty="0">
                <a:ea typeface="Calibri"/>
                <a:cs typeface="Calibri"/>
              </a:rPr>
              <a:t> </a:t>
            </a:r>
            <a:r>
              <a:rPr lang="nl-BE" sz="2000" dirty="0" err="1">
                <a:ea typeface="Calibri"/>
                <a:cs typeface="Calibri"/>
              </a:rPr>
              <a:t>work</a:t>
            </a:r>
            <a:r>
              <a:rPr lang="nl-BE" sz="2000" dirty="0">
                <a:ea typeface="Calibri"/>
                <a:cs typeface="Calibri"/>
              </a:rPr>
              <a:t> on a </a:t>
            </a:r>
            <a:r>
              <a:rPr lang="nl-BE" sz="2000" dirty="0" err="1">
                <a:ea typeface="Calibri"/>
                <a:cs typeface="Calibri"/>
              </a:rPr>
              <a:t>froozen</a:t>
            </a:r>
            <a:r>
              <a:rPr lang="nl-BE" sz="2000" dirty="0">
                <a:ea typeface="Calibri"/>
                <a:cs typeface="Calibri"/>
              </a:rPr>
              <a:t> point </a:t>
            </a:r>
            <a:r>
              <a:rPr lang="nl-BE" sz="2000" dirty="0" err="1">
                <a:ea typeface="Calibri"/>
                <a:cs typeface="Calibri"/>
              </a:rPr>
              <a:t>cloud</a:t>
            </a:r>
            <a:r>
              <a:rPr lang="nl-BE" sz="2000" dirty="0">
                <a:ea typeface="Calibri"/>
                <a:cs typeface="Calibri"/>
              </a:rPr>
              <a:t> </a:t>
            </a:r>
            <a:r>
              <a:rPr lang="nl-BE" sz="2000" dirty="0" err="1">
                <a:ea typeface="Calibri"/>
                <a:cs typeface="Calibri"/>
              </a:rPr>
              <a:t>so</a:t>
            </a:r>
            <a:r>
              <a:rPr lang="nl-BE" sz="2000" dirty="0">
                <a:ea typeface="Calibri"/>
                <a:cs typeface="Calibri"/>
              </a:rPr>
              <a:t> select a different point </a:t>
            </a:r>
            <a:r>
              <a:rPr lang="nl-BE" sz="2000" dirty="0" err="1">
                <a:ea typeface="Calibri"/>
                <a:cs typeface="Calibri"/>
              </a:rPr>
              <a:t>cloud</a:t>
            </a:r>
            <a:r>
              <a:rPr lang="nl-BE" sz="2000" dirty="0">
                <a:ea typeface="Calibri"/>
                <a:cs typeface="Calibri"/>
              </a:rPr>
              <a:t> </a:t>
            </a:r>
            <a:r>
              <a:rPr lang="nl-BE" sz="2000" dirty="0" err="1">
                <a:ea typeface="Calibri"/>
                <a:cs typeface="Calibri"/>
              </a:rPr>
              <a:t>and</a:t>
            </a:r>
            <a:r>
              <a:rPr lang="nl-BE" sz="2000" dirty="0">
                <a:ea typeface="Calibri"/>
                <a:cs typeface="Calibri"/>
              </a:rPr>
              <a:t> </a:t>
            </a:r>
            <a:r>
              <a:rPr lang="nl-BE" sz="2000" dirty="0" err="1">
                <a:ea typeface="Calibri"/>
                <a:cs typeface="Calibri"/>
              </a:rPr>
              <a:t>try</a:t>
            </a:r>
            <a:r>
              <a:rPr lang="nl-BE" sz="2000" dirty="0">
                <a:ea typeface="Calibri"/>
                <a:cs typeface="Calibri"/>
              </a:rPr>
              <a:t> </a:t>
            </a:r>
            <a:r>
              <a:rPr lang="nl-BE" sz="2000" dirty="0" err="1">
                <a:ea typeface="Calibri"/>
                <a:cs typeface="Calibri"/>
              </a:rPr>
              <a:t>again</a:t>
            </a:r>
            <a:r>
              <a:rPr lang="nl-BE" sz="2000" dirty="0">
                <a:ea typeface="Calibri"/>
                <a:cs typeface="Calibri"/>
              </a:rPr>
              <a:t> </a:t>
            </a:r>
            <a:r>
              <a:rPr lang="nl-BE" sz="2000" dirty="0" err="1">
                <a:ea typeface="Calibri"/>
                <a:cs typeface="Calibri"/>
              </a:rPr>
              <a:t>and</a:t>
            </a:r>
            <a:r>
              <a:rPr lang="nl-BE" sz="2000" dirty="0">
                <a:ea typeface="Calibri"/>
                <a:cs typeface="Calibri"/>
              </a:rPr>
              <a:t> </a:t>
            </a:r>
            <a:r>
              <a:rPr lang="nl-BE" sz="2000" dirty="0" err="1">
                <a:ea typeface="Calibri"/>
                <a:cs typeface="Calibri"/>
              </a:rPr>
              <a:t>manually</a:t>
            </a:r>
            <a:r>
              <a:rPr lang="nl-BE" sz="2000" dirty="0">
                <a:ea typeface="Calibri"/>
                <a:cs typeface="Calibri"/>
              </a:rPr>
              <a:t> select </a:t>
            </a:r>
            <a:r>
              <a:rPr lang="nl-BE" sz="2000" dirty="0" err="1">
                <a:ea typeface="Calibri"/>
                <a:cs typeface="Calibri"/>
              </a:rPr>
              <a:t>the</a:t>
            </a:r>
            <a:r>
              <a:rPr lang="nl-BE" sz="2000" dirty="0">
                <a:ea typeface="Calibri"/>
                <a:cs typeface="Calibri"/>
              </a:rPr>
              <a:t> </a:t>
            </a:r>
            <a:r>
              <a:rPr lang="nl-BE" sz="2000" dirty="0" err="1">
                <a:ea typeface="Calibri"/>
                <a:cs typeface="Calibri"/>
              </a:rPr>
              <a:t>frozen</a:t>
            </a:r>
            <a:r>
              <a:rPr lang="nl-BE" sz="2000" dirty="0">
                <a:ea typeface="Calibri"/>
                <a:cs typeface="Calibri"/>
              </a:rPr>
              <a:t> point </a:t>
            </a:r>
            <a:r>
              <a:rPr lang="nl-BE" sz="2000" dirty="0" err="1">
                <a:ea typeface="Calibri"/>
                <a:cs typeface="Calibri"/>
              </a:rPr>
              <a:t>cloud</a:t>
            </a:r>
            <a:r>
              <a:rPr lang="nl-BE" sz="2000" dirty="0">
                <a:ea typeface="Calibri"/>
                <a:cs typeface="Calibri"/>
              </a:rPr>
              <a:t> (</a:t>
            </a:r>
            <a:r>
              <a:rPr lang="nl-BE" sz="2000" dirty="0" err="1">
                <a:ea typeface="Calibri"/>
                <a:cs typeface="Calibri"/>
              </a:rPr>
              <a:t>with</a:t>
            </a:r>
            <a:r>
              <a:rPr lang="nl-BE" sz="2000" dirty="0">
                <a:ea typeface="Calibri"/>
                <a:cs typeface="Calibri"/>
              </a:rPr>
              <a:t> ctrl + </a:t>
            </a:r>
            <a:r>
              <a:rPr lang="nl-BE" sz="2000">
                <a:ea typeface="Calibri"/>
                <a:cs typeface="Calibri"/>
              </a:rPr>
              <a:t>click).</a:t>
            </a:r>
            <a:endParaRPr lang="nl-BE" sz="2000"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36</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pic>
        <p:nvPicPr>
          <p:cNvPr id="2" name="Afbeelding 1" descr="Afbeelding met tekst, schermopname, nummer, Lettertype&#10;&#10;Automatisch gegenereerde beschrijving">
            <a:extLst>
              <a:ext uri="{FF2B5EF4-FFF2-40B4-BE49-F238E27FC236}">
                <a16:creationId xmlns:a16="http://schemas.microsoft.com/office/drawing/2014/main" id="{C7158B61-4D31-68B4-7CD1-18B8FEACDB7F}"/>
              </a:ext>
            </a:extLst>
          </p:cNvPr>
          <p:cNvPicPr>
            <a:picLocks noChangeAspect="1"/>
          </p:cNvPicPr>
          <p:nvPr/>
        </p:nvPicPr>
        <p:blipFill>
          <a:blip r:embed="rId3"/>
          <a:stretch>
            <a:fillRect/>
          </a:stretch>
        </p:blipFill>
        <p:spPr>
          <a:xfrm>
            <a:off x="5575655" y="136525"/>
            <a:ext cx="2757252" cy="6210939"/>
          </a:xfrm>
          <a:prstGeom prst="rect">
            <a:avLst/>
          </a:prstGeom>
        </p:spPr>
      </p:pic>
      <p:sp>
        <p:nvSpPr>
          <p:cNvPr id="5" name="Pijl: links 12">
            <a:extLst>
              <a:ext uri="{FF2B5EF4-FFF2-40B4-BE49-F238E27FC236}">
                <a16:creationId xmlns:a16="http://schemas.microsoft.com/office/drawing/2014/main" id="{45C54F7C-8315-72E7-9DAD-258FEF7FAA2C}"/>
              </a:ext>
            </a:extLst>
          </p:cNvPr>
          <p:cNvSpPr/>
          <p:nvPr/>
        </p:nvSpPr>
        <p:spPr>
          <a:xfrm>
            <a:off x="6768566" y="238318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6" name="Pijl: links 8">
            <a:extLst>
              <a:ext uri="{FF2B5EF4-FFF2-40B4-BE49-F238E27FC236}">
                <a16:creationId xmlns:a16="http://schemas.microsoft.com/office/drawing/2014/main" id="{218D1291-FB67-8702-1F9B-56E4002CCB71}"/>
              </a:ext>
            </a:extLst>
          </p:cNvPr>
          <p:cNvSpPr/>
          <p:nvPr/>
        </p:nvSpPr>
        <p:spPr>
          <a:xfrm>
            <a:off x="7891612" y="59259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pic>
        <p:nvPicPr>
          <p:cNvPr id="9" name="Afbeelding 8" descr="Afbeelding met tekst, schermopname, nummer, software&#10;&#10;Automatisch gegenereerde beschrijving">
            <a:extLst>
              <a:ext uri="{FF2B5EF4-FFF2-40B4-BE49-F238E27FC236}">
                <a16:creationId xmlns:a16="http://schemas.microsoft.com/office/drawing/2014/main" id="{FCDDEFC6-040B-C258-18C2-797CD1E4464F}"/>
              </a:ext>
            </a:extLst>
          </p:cNvPr>
          <p:cNvPicPr>
            <a:picLocks noChangeAspect="1"/>
          </p:cNvPicPr>
          <p:nvPr/>
        </p:nvPicPr>
        <p:blipFill>
          <a:blip r:embed="rId4"/>
          <a:stretch>
            <a:fillRect/>
          </a:stretch>
        </p:blipFill>
        <p:spPr>
          <a:xfrm>
            <a:off x="8491455" y="89397"/>
            <a:ext cx="2867404" cy="5670302"/>
          </a:xfrm>
          <a:prstGeom prst="rect">
            <a:avLst/>
          </a:prstGeom>
        </p:spPr>
      </p:pic>
      <p:pic>
        <p:nvPicPr>
          <p:cNvPr id="10" name="Afbeelding 9" descr="Afbeelding met ontwerp&#10;&#10;Automatisch gegenereerde beschrijving">
            <a:extLst>
              <a:ext uri="{FF2B5EF4-FFF2-40B4-BE49-F238E27FC236}">
                <a16:creationId xmlns:a16="http://schemas.microsoft.com/office/drawing/2014/main" id="{8C3E1137-F705-8BFC-94E4-69E3ECC0806F}"/>
              </a:ext>
            </a:extLst>
          </p:cNvPr>
          <p:cNvPicPr>
            <a:picLocks noChangeAspect="1"/>
          </p:cNvPicPr>
          <p:nvPr/>
        </p:nvPicPr>
        <p:blipFill>
          <a:blip r:embed="rId5"/>
          <a:stretch>
            <a:fillRect/>
          </a:stretch>
        </p:blipFill>
        <p:spPr>
          <a:xfrm>
            <a:off x="2782711" y="2060394"/>
            <a:ext cx="389248" cy="322786"/>
          </a:xfrm>
          <a:prstGeom prst="rect">
            <a:avLst/>
          </a:prstGeom>
        </p:spPr>
      </p:pic>
      <p:sp>
        <p:nvSpPr>
          <p:cNvPr id="12" name="Pijl: links 12">
            <a:extLst>
              <a:ext uri="{FF2B5EF4-FFF2-40B4-BE49-F238E27FC236}">
                <a16:creationId xmlns:a16="http://schemas.microsoft.com/office/drawing/2014/main" id="{A7AFD9BC-0CAB-5997-CB80-5CB4AA6B1131}"/>
              </a:ext>
            </a:extLst>
          </p:cNvPr>
          <p:cNvSpPr/>
          <p:nvPr/>
        </p:nvSpPr>
        <p:spPr>
          <a:xfrm>
            <a:off x="9982588" y="99114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3" name="Pijl: links 12">
            <a:extLst>
              <a:ext uri="{FF2B5EF4-FFF2-40B4-BE49-F238E27FC236}">
                <a16:creationId xmlns:a16="http://schemas.microsoft.com/office/drawing/2014/main" id="{C23FFEE1-AF3B-DC81-E6AB-7DB5F3BAF8B8}"/>
              </a:ext>
            </a:extLst>
          </p:cNvPr>
          <p:cNvSpPr/>
          <p:nvPr/>
        </p:nvSpPr>
        <p:spPr>
          <a:xfrm>
            <a:off x="10889325" y="373690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1" name="Tijdelijke aanduiding voor voettekst 2">
            <a:extLst>
              <a:ext uri="{FF2B5EF4-FFF2-40B4-BE49-F238E27FC236}">
                <a16:creationId xmlns:a16="http://schemas.microsoft.com/office/drawing/2014/main" id="{E1B44E46-64FC-8EC9-D021-356A27E101F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432290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11" name="Afbeelding 10" descr="Afbeelding met tekst, elektronica, schermopname, scherm&#10;&#10;Automatisch gegenereerde beschrijving">
            <a:extLst>
              <a:ext uri="{FF2B5EF4-FFF2-40B4-BE49-F238E27FC236}">
                <a16:creationId xmlns:a16="http://schemas.microsoft.com/office/drawing/2014/main" id="{9FCFD344-C6B7-A9CB-0D37-7C1C015D15F8}"/>
              </a:ext>
            </a:extLst>
          </p:cNvPr>
          <p:cNvPicPr>
            <a:picLocks noChangeAspect="1"/>
          </p:cNvPicPr>
          <p:nvPr/>
        </p:nvPicPr>
        <p:blipFill>
          <a:blip r:embed="rId3"/>
          <a:stretch>
            <a:fillRect/>
          </a:stretch>
        </p:blipFill>
        <p:spPr>
          <a:xfrm>
            <a:off x="5881950" y="1102558"/>
            <a:ext cx="4536090" cy="5087095"/>
          </a:xfrm>
          <a:prstGeom prst="rect">
            <a:avLst/>
          </a:prstGeom>
        </p:spPr>
      </p:pic>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37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sp>
        <p:nvSpPr>
          <p:cNvPr id="5" name="Pijl: links 12">
            <a:extLst>
              <a:ext uri="{FF2B5EF4-FFF2-40B4-BE49-F238E27FC236}">
                <a16:creationId xmlns:a16="http://schemas.microsoft.com/office/drawing/2014/main" id="{45C54F7C-8315-72E7-9DAD-258FEF7FAA2C}"/>
              </a:ext>
            </a:extLst>
          </p:cNvPr>
          <p:cNvSpPr/>
          <p:nvPr/>
        </p:nvSpPr>
        <p:spPr>
          <a:xfrm>
            <a:off x="9011997" y="210221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12" name="Pijl: links 12">
            <a:extLst>
              <a:ext uri="{FF2B5EF4-FFF2-40B4-BE49-F238E27FC236}">
                <a16:creationId xmlns:a16="http://schemas.microsoft.com/office/drawing/2014/main" id="{A7AFD9BC-0CAB-5997-CB80-5CB4AA6B1131}"/>
              </a:ext>
            </a:extLst>
          </p:cNvPr>
          <p:cNvSpPr/>
          <p:nvPr/>
        </p:nvSpPr>
        <p:spPr>
          <a:xfrm>
            <a:off x="8897057" y="57036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7" name="Content Placeholder 6">
            <a:extLst>
              <a:ext uri="{FF2B5EF4-FFF2-40B4-BE49-F238E27FC236}">
                <a16:creationId xmlns:a16="http://schemas.microsoft.com/office/drawing/2014/main" id="{65ECD7A2-9FBC-9E8E-3D02-639092A78F1E}"/>
              </a:ext>
            </a:extLst>
          </p:cNvPr>
          <p:cNvSpPr txBox="1">
            <a:spLocks/>
          </p:cNvSpPr>
          <p:nvPr/>
        </p:nvSpPr>
        <p:spPr>
          <a:xfrm>
            <a:off x="573529" y="1253331"/>
            <a:ext cx="466419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ea typeface="Calibri"/>
                <a:cs typeface="Calibri"/>
              </a:rPr>
              <a:t>Check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RIEGL reflectors (</a:t>
            </a:r>
            <a:r>
              <a:rPr lang="nl-BE" dirty="0" err="1">
                <a:ea typeface="Calibri"/>
                <a:cs typeface="Calibri"/>
              </a:rPr>
              <a:t>this</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increase</a:t>
            </a:r>
            <a:r>
              <a:rPr lang="nl-BE" dirty="0">
                <a:ea typeface="Calibri"/>
                <a:cs typeface="Calibri"/>
              </a:rPr>
              <a:t> </a:t>
            </a:r>
            <a:r>
              <a:rPr lang="nl-BE" dirty="0" err="1">
                <a:ea typeface="Calibri"/>
                <a:cs typeface="Calibri"/>
              </a:rPr>
              <a:t>the</a:t>
            </a:r>
            <a:r>
              <a:rPr lang="nl-BE" dirty="0">
                <a:ea typeface="Calibri"/>
                <a:cs typeface="Calibri"/>
              </a:rPr>
              <a:t> chance </a:t>
            </a:r>
            <a:r>
              <a:rPr lang="nl-BE" dirty="0" err="1">
                <a:ea typeface="Calibri"/>
                <a:cs typeface="Calibri"/>
              </a:rPr>
              <a:t>that</a:t>
            </a:r>
            <a:r>
              <a:rPr lang="nl-BE" dirty="0">
                <a:ea typeface="Calibri"/>
                <a:cs typeface="Calibri"/>
              </a:rPr>
              <a:t> reflectors are found).</a:t>
            </a:r>
          </a:p>
          <a:p>
            <a:pPr marL="514350" indent="-514350">
              <a:buAutoNum type="arabicPeriod"/>
            </a:pPr>
            <a:r>
              <a:rPr lang="nl-BE" dirty="0">
                <a:ea typeface="Calibri"/>
                <a:cs typeface="Calibri"/>
              </a:rPr>
              <a:t>Click </a:t>
            </a:r>
            <a:r>
              <a:rPr lang="nl-BE" dirty="0">
                <a:solidFill>
                  <a:schemeClr val="tx2"/>
                </a:solidFill>
                <a:ea typeface="Calibri"/>
                <a:cs typeface="Calibri"/>
              </a:rPr>
              <a:t>OK</a:t>
            </a:r>
            <a:r>
              <a:rPr lang="nl-BE" dirty="0">
                <a:ea typeface="Calibri"/>
                <a:cs typeface="Calibri"/>
              </a:rPr>
              <a:t>.</a:t>
            </a:r>
          </a:p>
        </p:txBody>
      </p:sp>
      <p:sp>
        <p:nvSpPr>
          <p:cNvPr id="2" name="Tijdelijke aanduiding voor voettekst 2">
            <a:extLst>
              <a:ext uri="{FF2B5EF4-FFF2-40B4-BE49-F238E27FC236}">
                <a16:creationId xmlns:a16="http://schemas.microsoft.com/office/drawing/2014/main" id="{3B95D2E9-6821-6B48-0BB6-687FE0D8090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257661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schermopname, nummer, Lettertype&#10;&#10;Automatisch gegenereerde beschrijving">
            <a:extLst>
              <a:ext uri="{FF2B5EF4-FFF2-40B4-BE49-F238E27FC236}">
                <a16:creationId xmlns:a16="http://schemas.microsoft.com/office/drawing/2014/main" id="{136D69E7-B1F4-23E6-50B9-038499700D0B}"/>
              </a:ext>
            </a:extLst>
          </p:cNvPr>
          <p:cNvPicPr>
            <a:picLocks noChangeAspect="1"/>
          </p:cNvPicPr>
          <p:nvPr/>
        </p:nvPicPr>
        <p:blipFill>
          <a:blip r:embed="rId3"/>
          <a:srcRect l="-35" r="47207" b="-176"/>
          <a:stretch/>
        </p:blipFill>
        <p:spPr>
          <a:xfrm>
            <a:off x="5528855" y="1379637"/>
            <a:ext cx="6440834" cy="3483324"/>
          </a:xfrm>
          <a:prstGeom prst="rect">
            <a:avLst/>
          </a:prstGeom>
        </p:spPr>
      </p:pic>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38</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4797778" cy="1103086"/>
          </a:xfrm>
        </p:spPr>
        <p:txBody>
          <a:bodyPr/>
          <a:lstStyle/>
          <a:p>
            <a:r>
              <a:rPr lang="nl-BE" dirty="0" err="1">
                <a:latin typeface="Gill Sans MT"/>
              </a:rPr>
              <a:t>Find</a:t>
            </a:r>
            <a:r>
              <a:rPr lang="nl-BE" dirty="0">
                <a:latin typeface="Gill Sans MT"/>
              </a:rPr>
              <a:t> reflectors</a:t>
            </a:r>
            <a:endParaRPr lang="nl-NL" dirty="0"/>
          </a:p>
        </p:txBody>
      </p:sp>
      <p:sp>
        <p:nvSpPr>
          <p:cNvPr id="5" name="Pijl: links 12">
            <a:extLst>
              <a:ext uri="{FF2B5EF4-FFF2-40B4-BE49-F238E27FC236}">
                <a16:creationId xmlns:a16="http://schemas.microsoft.com/office/drawing/2014/main" id="{45C54F7C-8315-72E7-9DAD-258FEF7FAA2C}"/>
              </a:ext>
            </a:extLst>
          </p:cNvPr>
          <p:cNvSpPr/>
          <p:nvPr/>
        </p:nvSpPr>
        <p:spPr>
          <a:xfrm>
            <a:off x="6436522" y="286847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endParaRPr lang="nl-NL" dirty="0"/>
          </a:p>
        </p:txBody>
      </p:sp>
      <p:sp>
        <p:nvSpPr>
          <p:cNvPr id="17" name="Content Placeholder 6">
            <a:extLst>
              <a:ext uri="{FF2B5EF4-FFF2-40B4-BE49-F238E27FC236}">
                <a16:creationId xmlns:a16="http://schemas.microsoft.com/office/drawing/2014/main" id="{65ECD7A2-9FBC-9E8E-3D02-639092A78F1E}"/>
              </a:ext>
            </a:extLst>
          </p:cNvPr>
          <p:cNvSpPr txBox="1">
            <a:spLocks/>
          </p:cNvSpPr>
          <p:nvPr/>
        </p:nvSpPr>
        <p:spPr>
          <a:xfrm>
            <a:off x="573529" y="1253331"/>
            <a:ext cx="466419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solidFill>
                  <a:srgbClr val="000000"/>
                </a:solidFill>
                <a:ea typeface="Calibri"/>
                <a:cs typeface="Calibri"/>
              </a:rPr>
              <a:t>The reflectors </a:t>
            </a:r>
            <a:r>
              <a:rPr lang="nl-BE" err="1">
                <a:solidFill>
                  <a:srgbClr val="000000"/>
                </a:solidFill>
                <a:ea typeface="Calibri"/>
                <a:cs typeface="Calibri"/>
              </a:rPr>
              <a:t>which</a:t>
            </a:r>
            <a:r>
              <a:rPr lang="nl-BE" dirty="0">
                <a:solidFill>
                  <a:srgbClr val="000000"/>
                </a:solidFill>
                <a:ea typeface="Calibri"/>
                <a:cs typeface="Calibri"/>
              </a:rPr>
              <a:t> are found </a:t>
            </a:r>
            <a:r>
              <a:rPr lang="nl-BE" err="1">
                <a:solidFill>
                  <a:srgbClr val="000000"/>
                </a:solidFill>
                <a:ea typeface="Calibri"/>
                <a:cs typeface="Calibri"/>
              </a:rPr>
              <a:t>for</a:t>
            </a:r>
            <a:r>
              <a:rPr lang="nl-BE" dirty="0">
                <a:solidFill>
                  <a:srgbClr val="000000"/>
                </a:solidFill>
                <a:ea typeface="Calibri"/>
                <a:cs typeface="Calibri"/>
              </a:rPr>
              <a:t> </a:t>
            </a:r>
            <a:r>
              <a:rPr lang="nl-BE" err="1">
                <a:solidFill>
                  <a:srgbClr val="000000"/>
                </a:solidFill>
                <a:ea typeface="Calibri"/>
                <a:cs typeface="Calibri"/>
              </a:rPr>
              <a:t>each</a:t>
            </a:r>
            <a:r>
              <a:rPr lang="nl-BE" dirty="0">
                <a:solidFill>
                  <a:srgbClr val="000000"/>
                </a:solidFill>
                <a:ea typeface="Calibri"/>
                <a:cs typeface="Calibri"/>
              </a:rPr>
              <a:t> scan </a:t>
            </a:r>
            <a:r>
              <a:rPr lang="nl-BE" err="1">
                <a:solidFill>
                  <a:srgbClr val="000000"/>
                </a:solidFill>
                <a:ea typeface="Calibri"/>
                <a:cs typeface="Calibri"/>
              </a:rPr>
              <a:t>position</a:t>
            </a:r>
            <a:r>
              <a:rPr lang="nl-BE" dirty="0">
                <a:solidFill>
                  <a:srgbClr val="000000"/>
                </a:solidFill>
                <a:ea typeface="Calibri"/>
                <a:cs typeface="Calibri"/>
              </a:rPr>
              <a:t> </a:t>
            </a:r>
            <a:r>
              <a:rPr lang="nl-BE" err="1">
                <a:solidFill>
                  <a:srgbClr val="000000"/>
                </a:solidFill>
                <a:ea typeface="Calibri"/>
                <a:cs typeface="Calibri"/>
              </a:rPr>
              <a:t>appear</a:t>
            </a:r>
            <a:r>
              <a:rPr lang="nl-BE" dirty="0">
                <a:solidFill>
                  <a:srgbClr val="000000"/>
                </a:solidFill>
                <a:ea typeface="Calibri"/>
                <a:cs typeface="Calibri"/>
              </a:rPr>
              <a:t> in TPL (</a:t>
            </a:r>
            <a:r>
              <a:rPr lang="nl-BE" err="1">
                <a:solidFill>
                  <a:srgbClr val="000000"/>
                </a:solidFill>
                <a:ea typeface="Calibri"/>
                <a:cs typeface="Calibri"/>
              </a:rPr>
              <a:t>tiepointlist</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can</a:t>
            </a:r>
            <a:r>
              <a:rPr lang="nl-BE" dirty="0">
                <a:solidFill>
                  <a:srgbClr val="000000"/>
                </a:solidFill>
                <a:ea typeface="Calibri"/>
                <a:cs typeface="Calibri"/>
              </a:rPr>
              <a:t> </a:t>
            </a:r>
            <a:r>
              <a:rPr lang="nl-BE" err="1">
                <a:solidFill>
                  <a:srgbClr val="000000"/>
                </a:solidFill>
                <a:ea typeface="Calibri"/>
                <a:cs typeface="Calibri"/>
              </a:rPr>
              <a:t>see</a:t>
            </a:r>
            <a:r>
              <a:rPr lang="nl-BE" dirty="0">
                <a:solidFill>
                  <a:srgbClr val="000000"/>
                </a:solidFill>
                <a:ea typeface="Calibri"/>
                <a:cs typeface="Calibri"/>
              </a:rPr>
              <a:t> </a:t>
            </a:r>
            <a:r>
              <a:rPr lang="nl-BE" err="1">
                <a:solidFill>
                  <a:srgbClr val="000000"/>
                </a:solidFill>
                <a:ea typeface="Calibri"/>
                <a:cs typeface="Calibri"/>
              </a:rPr>
              <a:t>them</a:t>
            </a:r>
            <a:r>
              <a:rPr lang="nl-BE" dirty="0">
                <a:solidFill>
                  <a:srgbClr val="000000"/>
                </a:solidFill>
                <a:ea typeface="Calibri"/>
                <a:cs typeface="Calibri"/>
              </a:rPr>
              <a:t> </a:t>
            </a:r>
            <a:r>
              <a:rPr lang="nl-BE" err="1">
                <a:solidFill>
                  <a:srgbClr val="000000"/>
                </a:solidFill>
                <a:ea typeface="Calibri"/>
                <a:cs typeface="Calibri"/>
              </a:rPr>
              <a:t>by</a:t>
            </a:r>
            <a:r>
              <a:rPr lang="nl-BE" dirty="0">
                <a:solidFill>
                  <a:srgbClr val="000000"/>
                </a:solidFill>
                <a:ea typeface="Calibri"/>
                <a:cs typeface="Calibri"/>
              </a:rPr>
              <a:t> double-</a:t>
            </a:r>
            <a:r>
              <a:rPr lang="nl-BE" err="1">
                <a:solidFill>
                  <a:srgbClr val="000000"/>
                </a:solidFill>
                <a:ea typeface="Calibri"/>
                <a:cs typeface="Calibri"/>
              </a:rPr>
              <a:t>clicking</a:t>
            </a:r>
            <a:r>
              <a:rPr lang="nl-BE" dirty="0">
                <a:solidFill>
                  <a:srgbClr val="000000"/>
                </a:solidFill>
                <a:ea typeface="Calibri"/>
                <a:cs typeface="Calibri"/>
              </a:rPr>
              <a:t> on </a:t>
            </a:r>
            <a:r>
              <a:rPr lang="nl-BE" dirty="0">
                <a:solidFill>
                  <a:schemeClr val="tx2"/>
                </a:solidFill>
                <a:ea typeface="Calibri"/>
                <a:cs typeface="Calibri"/>
              </a:rPr>
              <a:t>TPL</a:t>
            </a:r>
            <a:r>
              <a:rPr lang="nl-BE" dirty="0">
                <a:ea typeface="Calibri"/>
                <a:cs typeface="Calibri"/>
              </a:rPr>
              <a:t>.</a:t>
            </a:r>
          </a:p>
        </p:txBody>
      </p:sp>
      <p:sp>
        <p:nvSpPr>
          <p:cNvPr id="6" name="Tijdelijke aanduiding voor voettekst 2">
            <a:extLst>
              <a:ext uri="{FF2B5EF4-FFF2-40B4-BE49-F238E27FC236}">
                <a16:creationId xmlns:a16="http://schemas.microsoft.com/office/drawing/2014/main" id="{D0C3B36E-772B-1C64-7A37-A0B2210DC3AF}"/>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7" name="Oval 6">
            <a:extLst>
              <a:ext uri="{FF2B5EF4-FFF2-40B4-BE49-F238E27FC236}">
                <a16:creationId xmlns:a16="http://schemas.microsoft.com/office/drawing/2014/main" id="{25F6409C-04E8-9E45-7858-B8FBFEAF5388}"/>
              </a:ext>
            </a:extLst>
          </p:cNvPr>
          <p:cNvSpPr/>
          <p:nvPr/>
        </p:nvSpPr>
        <p:spPr>
          <a:xfrm>
            <a:off x="7742283" y="1730829"/>
            <a:ext cx="822234" cy="1828308"/>
          </a:xfrm>
          <a:prstGeom prst="ellipse">
            <a:avLst/>
          </a:prstGeom>
          <a:solidFill>
            <a:srgbClr val="14C9AC">
              <a:alpha val="30196"/>
            </a:srgb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566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6131711"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accent4"/>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(TIE POINTS)</a:t>
            </a:r>
          </a:p>
          <a:p>
            <a:pPr marL="514350" indent="-514350">
              <a:buFont typeface="+mj-lt"/>
              <a:buAutoNum type="arabicPeriod"/>
            </a:pPr>
            <a:r>
              <a:rPr lang="nl-BE" sz="2800" b="1" dirty="0">
                <a:solidFill>
                  <a:schemeClr val="bg1"/>
                </a:solidFill>
                <a:latin typeface="Gill Sans MT"/>
              </a:rPr>
              <a:t>FINE CO-REGISTRATION (MSA1)</a:t>
            </a:r>
            <a:endParaRPr lang="en-BE" sz="2800" b="1">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39</a:t>
            </a:fld>
            <a:endParaRPr lang="en-BE"/>
          </a:p>
        </p:txBody>
      </p:sp>
    </p:spTree>
    <p:extLst>
      <p:ext uri="{BB962C8B-B14F-4D97-AF65-F5344CB8AC3E}">
        <p14:creationId xmlns:p14="http://schemas.microsoft.com/office/powerpoint/2010/main" val="2775171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8E259866-22AE-9496-0A6A-950318503ADF}"/>
              </a:ext>
            </a:extLst>
          </p:cNvPr>
          <p:cNvSpPr>
            <a:spLocks noGrp="1"/>
          </p:cNvSpPr>
          <p:nvPr>
            <p:ph idx="1"/>
          </p:nvPr>
        </p:nvSpPr>
        <p:spPr>
          <a:xfrm>
            <a:off x="573529" y="1253331"/>
            <a:ext cx="10515600" cy="5118222"/>
          </a:xfrm>
        </p:spPr>
        <p:txBody>
          <a:bodyPr vert="horz" lIns="91440" tIns="45720" rIns="91440" bIns="45720" rtlCol="0" anchor="t">
            <a:normAutofit/>
          </a:bodyPr>
          <a:lstStyle/>
          <a:p>
            <a:pPr marL="0" indent="0">
              <a:buNone/>
            </a:pPr>
            <a:r>
              <a:rPr lang="nl-NL" dirty="0" err="1">
                <a:ea typeface="Calibri"/>
                <a:cs typeface="Calibri"/>
              </a:rPr>
              <a:t>When</a:t>
            </a:r>
            <a:r>
              <a:rPr lang="nl-NL" dirty="0">
                <a:ea typeface="Calibri"/>
                <a:cs typeface="Calibri"/>
              </a:rPr>
              <a:t> </a:t>
            </a:r>
            <a:r>
              <a:rPr lang="nl-NL" dirty="0" err="1">
                <a:ea typeface="Calibri"/>
                <a:cs typeface="Calibri"/>
              </a:rPr>
              <a:t>collecting</a:t>
            </a:r>
            <a:r>
              <a:rPr lang="nl-NL" dirty="0">
                <a:ea typeface="Calibri"/>
                <a:cs typeface="Calibri"/>
              </a:rPr>
              <a:t> TLS data of a </a:t>
            </a:r>
            <a:r>
              <a:rPr lang="nl-NL" dirty="0" err="1">
                <a:ea typeface="Calibri"/>
                <a:cs typeface="Calibri"/>
              </a:rPr>
              <a:t>forest</a:t>
            </a:r>
            <a:r>
              <a:rPr lang="nl-NL" dirty="0">
                <a:ea typeface="Calibri"/>
                <a:cs typeface="Calibri"/>
              </a:rPr>
              <a:t> plot, we collect scans at multiple </a:t>
            </a:r>
            <a:r>
              <a:rPr lang="nl-NL">
                <a:ea typeface="Calibri"/>
                <a:cs typeface="Calibri"/>
              </a:rPr>
              <a:t>scan locations/positions </a:t>
            </a:r>
            <a:r>
              <a:rPr lang="nl-NL" dirty="0" err="1">
                <a:ea typeface="Calibri"/>
                <a:cs typeface="Calibri"/>
              </a:rPr>
              <a:t>to</a:t>
            </a:r>
            <a:r>
              <a:rPr lang="nl-NL" dirty="0">
                <a:ea typeface="Calibri"/>
                <a:cs typeface="Calibri"/>
              </a:rPr>
              <a:t> </a:t>
            </a:r>
            <a:r>
              <a:rPr lang="nl-NL" dirty="0" err="1">
                <a:ea typeface="Calibri"/>
                <a:cs typeface="Calibri"/>
              </a:rPr>
              <a:t>be</a:t>
            </a:r>
            <a:r>
              <a:rPr lang="nl-NL" dirty="0">
                <a:ea typeface="Calibri"/>
                <a:cs typeface="Calibri"/>
              </a:rPr>
              <a:t> </a:t>
            </a:r>
            <a:r>
              <a:rPr lang="nl-NL" dirty="0" err="1">
                <a:ea typeface="Calibri"/>
                <a:cs typeface="Calibri"/>
              </a:rPr>
              <a:t>able</a:t>
            </a:r>
            <a:r>
              <a:rPr lang="nl-NL" dirty="0">
                <a:ea typeface="Calibri"/>
                <a:cs typeface="Calibri"/>
              </a:rPr>
              <a:t> </a:t>
            </a:r>
            <a:r>
              <a:rPr lang="nl-NL" dirty="0" err="1">
                <a:ea typeface="Calibri"/>
                <a:cs typeface="Calibri"/>
              </a:rPr>
              <a:t>to</a:t>
            </a:r>
            <a:r>
              <a:rPr lang="nl-NL" dirty="0">
                <a:ea typeface="Calibri"/>
                <a:cs typeface="Calibri"/>
              </a:rPr>
              <a:t> </a:t>
            </a:r>
            <a:r>
              <a:rPr lang="nl-NL" dirty="0" err="1">
                <a:ea typeface="Calibri"/>
                <a:cs typeface="Calibri"/>
              </a:rPr>
              <a:t>capture</a:t>
            </a:r>
            <a:r>
              <a:rPr lang="nl-NL" dirty="0">
                <a:ea typeface="Calibri"/>
                <a:cs typeface="Calibri"/>
              </a:rPr>
              <a:t> </a:t>
            </a:r>
            <a:r>
              <a:rPr lang="nl-NL" dirty="0" err="1">
                <a:ea typeface="Calibri"/>
                <a:cs typeface="Calibri"/>
              </a:rPr>
              <a:t>the</a:t>
            </a:r>
            <a:r>
              <a:rPr lang="nl-NL" dirty="0">
                <a:ea typeface="Calibri"/>
                <a:cs typeface="Calibri"/>
              </a:rPr>
              <a:t> complete </a:t>
            </a:r>
            <a:r>
              <a:rPr lang="nl-NL" dirty="0" err="1">
                <a:ea typeface="Calibri"/>
                <a:cs typeface="Calibri"/>
              </a:rPr>
              <a:t>forest</a:t>
            </a:r>
            <a:r>
              <a:rPr lang="nl-NL" dirty="0">
                <a:ea typeface="Calibri"/>
                <a:cs typeface="Calibri"/>
              </a:rPr>
              <a:t> </a:t>
            </a:r>
            <a:r>
              <a:rPr lang="nl-NL" dirty="0" err="1">
                <a:ea typeface="Calibri"/>
                <a:cs typeface="Calibri"/>
              </a:rPr>
              <a:t>structure</a:t>
            </a:r>
            <a:r>
              <a:rPr lang="nl-NL" dirty="0">
                <a:ea typeface="Calibri"/>
                <a:cs typeface="Calibri"/>
              </a:rPr>
              <a:t>. </a:t>
            </a:r>
            <a:r>
              <a:rPr lang="nl-NL" dirty="0" err="1">
                <a:ea typeface="Calibri"/>
                <a:cs typeface="Calibri"/>
              </a:rPr>
              <a:t>This</a:t>
            </a:r>
            <a:r>
              <a:rPr lang="nl-NL" dirty="0">
                <a:ea typeface="Calibri"/>
                <a:cs typeface="Calibri"/>
              </a:rPr>
              <a:t> </a:t>
            </a:r>
            <a:r>
              <a:rPr lang="nl-NL" dirty="0" err="1">
                <a:ea typeface="Calibri"/>
                <a:cs typeface="Calibri"/>
              </a:rPr>
              <a:t>results</a:t>
            </a:r>
            <a:r>
              <a:rPr lang="nl-NL" dirty="0">
                <a:ea typeface="Calibri"/>
                <a:cs typeface="Calibri"/>
              </a:rPr>
              <a:t> in multiple separate scans/point </a:t>
            </a:r>
            <a:r>
              <a:rPr lang="nl-NL" dirty="0" err="1">
                <a:ea typeface="Calibri"/>
                <a:cs typeface="Calibri"/>
              </a:rPr>
              <a:t>clouds</a:t>
            </a:r>
            <a:r>
              <a:rPr lang="nl-NL" dirty="0">
                <a:ea typeface="Calibri"/>
                <a:cs typeface="Calibri"/>
              </a:rPr>
              <a:t> </a:t>
            </a:r>
            <a:r>
              <a:rPr lang="nl-NL" dirty="0" err="1">
                <a:ea typeface="Calibri"/>
                <a:cs typeface="Calibri"/>
              </a:rPr>
              <a:t>collected</a:t>
            </a:r>
            <a:r>
              <a:rPr lang="nl-NL" dirty="0">
                <a:ea typeface="Calibri"/>
                <a:cs typeface="Calibri"/>
              </a:rPr>
              <a:t> at different </a:t>
            </a:r>
            <a:r>
              <a:rPr lang="nl-NL" dirty="0" err="1">
                <a:ea typeface="Calibri"/>
                <a:cs typeface="Calibri"/>
              </a:rPr>
              <a:t>locations</a:t>
            </a:r>
            <a:r>
              <a:rPr lang="nl-NL" dirty="0">
                <a:ea typeface="Calibri"/>
                <a:cs typeface="Calibri"/>
              </a:rPr>
              <a:t> in </a:t>
            </a:r>
            <a:r>
              <a:rPr lang="nl-NL" dirty="0" err="1">
                <a:ea typeface="Calibri"/>
                <a:cs typeface="Calibri"/>
              </a:rPr>
              <a:t>the</a:t>
            </a:r>
            <a:r>
              <a:rPr lang="nl-NL" dirty="0">
                <a:ea typeface="Calibri"/>
                <a:cs typeface="Calibri"/>
              </a:rPr>
              <a:t> </a:t>
            </a:r>
            <a:r>
              <a:rPr lang="nl-NL" dirty="0" err="1">
                <a:ea typeface="Calibri"/>
                <a:cs typeface="Calibri"/>
              </a:rPr>
              <a:t>forest</a:t>
            </a:r>
            <a:r>
              <a:rPr lang="nl-NL" dirty="0">
                <a:ea typeface="Calibri"/>
                <a:cs typeface="Calibri"/>
              </a:rPr>
              <a:t>, </a:t>
            </a:r>
            <a:r>
              <a:rPr lang="nl-NL" dirty="0" err="1">
                <a:ea typeface="Calibri"/>
                <a:cs typeface="Calibri"/>
              </a:rPr>
              <a:t>each</a:t>
            </a:r>
            <a:r>
              <a:rPr lang="nl-NL" dirty="0">
                <a:ea typeface="Calibri"/>
                <a:cs typeface="Calibri"/>
              </a:rPr>
              <a:t> in </a:t>
            </a:r>
            <a:r>
              <a:rPr lang="nl-NL" dirty="0" err="1">
                <a:ea typeface="Calibri"/>
                <a:cs typeface="Calibri"/>
              </a:rPr>
              <a:t>their</a:t>
            </a:r>
            <a:r>
              <a:rPr lang="nl-NL" dirty="0">
                <a:ea typeface="Calibri"/>
                <a:cs typeface="Calibri"/>
              </a:rPr>
              <a:t> </a:t>
            </a:r>
            <a:r>
              <a:rPr lang="nl-NL" dirty="0" err="1">
                <a:ea typeface="Calibri"/>
                <a:cs typeface="Calibri"/>
              </a:rPr>
              <a:t>own</a:t>
            </a:r>
            <a:r>
              <a:rPr lang="nl-NL" dirty="0">
                <a:ea typeface="Calibri"/>
                <a:cs typeface="Calibri"/>
              </a:rPr>
              <a:t> </a:t>
            </a:r>
            <a:r>
              <a:rPr lang="nl-NL" dirty="0" err="1">
                <a:ea typeface="Calibri"/>
                <a:cs typeface="Calibri"/>
              </a:rPr>
              <a:t>coordinate</a:t>
            </a:r>
            <a:r>
              <a:rPr lang="nl-NL" dirty="0">
                <a:ea typeface="Calibri"/>
                <a:cs typeface="Calibri"/>
              </a:rPr>
              <a:t> system.</a:t>
            </a:r>
          </a:p>
          <a:p>
            <a:pPr marL="0" indent="0">
              <a:buNone/>
            </a:pPr>
            <a:endParaRPr lang="nl-NL" dirty="0">
              <a:ea typeface="Calibri"/>
              <a:cs typeface="Calibri"/>
            </a:endParaRPr>
          </a:p>
        </p:txBody>
      </p:sp>
      <p:sp>
        <p:nvSpPr>
          <p:cNvPr id="3" name="Tijdelijke aanduiding voor voettekst 2">
            <a:extLst>
              <a:ext uri="{FF2B5EF4-FFF2-40B4-BE49-F238E27FC236}">
                <a16:creationId xmlns:a16="http://schemas.microsoft.com/office/drawing/2014/main" id="{77E8ECB7-EA07-04F3-91A1-2562E73DE792}"/>
              </a:ext>
            </a:extLst>
          </p:cNvPr>
          <p:cNvSpPr>
            <a:spLocks noGrp="1"/>
          </p:cNvSpPr>
          <p:nvPr>
            <p:ph type="ftr" sz="quarter" idx="11"/>
          </p:nvPr>
        </p:nvSpPr>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4" name="Tijdelijke aanduiding voor dianummer 3">
            <a:extLst>
              <a:ext uri="{FF2B5EF4-FFF2-40B4-BE49-F238E27FC236}">
                <a16:creationId xmlns:a16="http://schemas.microsoft.com/office/drawing/2014/main" id="{DBC6F319-D10F-905D-16A1-DBE2239AE438}"/>
              </a:ext>
            </a:extLst>
          </p:cNvPr>
          <p:cNvSpPr>
            <a:spLocks noGrp="1"/>
          </p:cNvSpPr>
          <p:nvPr>
            <p:ph type="sldNum" sz="quarter" idx="12"/>
          </p:nvPr>
        </p:nvSpPr>
        <p:spPr/>
        <p:txBody>
          <a:bodyPr/>
          <a:lstStyle/>
          <a:p>
            <a:fld id="{BAE070A0-3994-FF42-A8A7-1B27A662DB2A}" type="slidenum">
              <a:rPr lang="en-BE" smtClean="0"/>
              <a:t>4</a:t>
            </a:fld>
            <a:endParaRPr lang="en-BE"/>
          </a:p>
        </p:txBody>
      </p:sp>
      <p:sp>
        <p:nvSpPr>
          <p:cNvPr id="5" name="Titel 4">
            <a:extLst>
              <a:ext uri="{FF2B5EF4-FFF2-40B4-BE49-F238E27FC236}">
                <a16:creationId xmlns:a16="http://schemas.microsoft.com/office/drawing/2014/main" id="{DD9A2F76-B332-3335-F776-0D753E0B97AD}"/>
              </a:ext>
            </a:extLst>
          </p:cNvPr>
          <p:cNvSpPr>
            <a:spLocks noGrp="1"/>
          </p:cNvSpPr>
          <p:nvPr>
            <p:ph type="title"/>
          </p:nvPr>
        </p:nvSpPr>
        <p:spPr/>
        <p:txBody>
          <a:bodyPr/>
          <a:lstStyle/>
          <a:p>
            <a:r>
              <a:rPr lang="nl-NL" dirty="0">
                <a:latin typeface="Gill Sans MT"/>
              </a:rPr>
              <a:t>Co-</a:t>
            </a:r>
            <a:r>
              <a:rPr lang="nl-NL" dirty="0" err="1">
                <a:latin typeface="Gill Sans MT"/>
              </a:rPr>
              <a:t>registration</a:t>
            </a:r>
            <a:endParaRPr lang="nl-NL" dirty="0" err="1"/>
          </a:p>
        </p:txBody>
      </p:sp>
      <p:pic>
        <p:nvPicPr>
          <p:cNvPr id="6" name="Google Shape;251;g13b2ba09341_0_50">
            <a:extLst>
              <a:ext uri="{FF2B5EF4-FFF2-40B4-BE49-F238E27FC236}">
                <a16:creationId xmlns:a16="http://schemas.microsoft.com/office/drawing/2014/main" id="{B3A24E7C-8843-CC6C-0696-4479594CDCA5}"/>
              </a:ext>
            </a:extLst>
          </p:cNvPr>
          <p:cNvPicPr preferRelativeResize="0">
            <a:picLocks noChangeAspect="1"/>
          </p:cNvPicPr>
          <p:nvPr/>
        </p:nvPicPr>
        <p:blipFill rotWithShape="1">
          <a:blip r:embed="rId3">
            <a:alphaModFix/>
          </a:blip>
          <a:srcRect b="35170"/>
          <a:stretch/>
        </p:blipFill>
        <p:spPr>
          <a:xfrm>
            <a:off x="573529" y="2771553"/>
            <a:ext cx="5602369" cy="3600000"/>
          </a:xfrm>
          <a:prstGeom prst="rect">
            <a:avLst/>
          </a:prstGeom>
          <a:noFill/>
          <a:ln>
            <a:noFill/>
          </a:ln>
        </p:spPr>
      </p:pic>
      <p:pic>
        <p:nvPicPr>
          <p:cNvPr id="7" name="Google Shape;263;g13b2ba09341_0_98">
            <a:extLst>
              <a:ext uri="{FF2B5EF4-FFF2-40B4-BE49-F238E27FC236}">
                <a16:creationId xmlns:a16="http://schemas.microsoft.com/office/drawing/2014/main" id="{F22E42AC-E519-F509-7E59-BB0E0D10FD55}"/>
              </a:ext>
            </a:extLst>
          </p:cNvPr>
          <p:cNvPicPr preferRelativeResize="0">
            <a:picLocks noChangeAspect="1"/>
          </p:cNvPicPr>
          <p:nvPr/>
        </p:nvPicPr>
        <p:blipFill rotWithShape="1">
          <a:blip r:embed="rId4">
            <a:alphaModFix/>
          </a:blip>
          <a:srcRect b="35022"/>
          <a:stretch/>
        </p:blipFill>
        <p:spPr>
          <a:xfrm>
            <a:off x="6252098" y="2756350"/>
            <a:ext cx="5589618" cy="3600000"/>
          </a:xfrm>
          <a:prstGeom prst="rect">
            <a:avLst/>
          </a:prstGeom>
          <a:noFill/>
          <a:ln>
            <a:noFill/>
          </a:ln>
        </p:spPr>
      </p:pic>
      <p:sp>
        <p:nvSpPr>
          <p:cNvPr id="8" name="Arrow: Right 7">
            <a:extLst>
              <a:ext uri="{FF2B5EF4-FFF2-40B4-BE49-F238E27FC236}">
                <a16:creationId xmlns:a16="http://schemas.microsoft.com/office/drawing/2014/main" id="{0A9DD36E-8C2D-0911-CF46-6A0AFA1A20BF}"/>
              </a:ext>
            </a:extLst>
          </p:cNvPr>
          <p:cNvSpPr/>
          <p:nvPr/>
        </p:nvSpPr>
        <p:spPr>
          <a:xfrm>
            <a:off x="8784770" y="4703087"/>
            <a:ext cx="1730827" cy="5348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Scan location 2</a:t>
            </a:r>
            <a:endParaRPr lang="en-GB"/>
          </a:p>
        </p:txBody>
      </p:sp>
      <p:sp>
        <p:nvSpPr>
          <p:cNvPr id="9" name="Arrow: Left 8">
            <a:extLst>
              <a:ext uri="{FF2B5EF4-FFF2-40B4-BE49-F238E27FC236}">
                <a16:creationId xmlns:a16="http://schemas.microsoft.com/office/drawing/2014/main" id="{C79815E4-3AAD-59E2-FC3B-1E4F73D4F096}"/>
              </a:ext>
            </a:extLst>
          </p:cNvPr>
          <p:cNvSpPr/>
          <p:nvPr/>
        </p:nvSpPr>
        <p:spPr>
          <a:xfrm>
            <a:off x="1951953" y="5106482"/>
            <a:ext cx="1749190" cy="53748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a:t>Scan location 1</a:t>
            </a:r>
            <a:endParaRPr lang="en-GB"/>
          </a:p>
        </p:txBody>
      </p:sp>
    </p:spTree>
    <p:extLst>
      <p:ext uri="{BB962C8B-B14F-4D97-AF65-F5344CB8AC3E}">
        <p14:creationId xmlns:p14="http://schemas.microsoft.com/office/powerpoint/2010/main" val="151226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0316410" cy="5101193"/>
          </a:xfrm>
        </p:spPr>
        <p:txBody>
          <a:bodyPr vert="horz" lIns="91440" tIns="45720" rIns="91440" bIns="45720" rtlCol="0" anchor="t">
            <a:normAutofit/>
          </a:bodyPr>
          <a:lstStyle/>
          <a:p>
            <a:pPr marL="0" indent="0">
              <a:buNone/>
            </a:pPr>
            <a:r>
              <a:rPr lang="nl-BE" dirty="0">
                <a:ea typeface="Calibri"/>
                <a:cs typeface="Calibri"/>
              </a:rPr>
              <a:t>In order </a:t>
            </a:r>
            <a:r>
              <a:rPr lang="nl-BE" dirty="0" err="1">
                <a:ea typeface="Calibri"/>
                <a:cs typeface="Calibri"/>
              </a:rPr>
              <a:t>to</a:t>
            </a:r>
            <a:r>
              <a:rPr lang="nl-BE" dirty="0">
                <a:ea typeface="Calibri"/>
                <a:cs typeface="Calibri"/>
              </a:rPr>
              <a:t> </a:t>
            </a:r>
            <a:r>
              <a:rPr lang="nl-BE" dirty="0" err="1">
                <a:ea typeface="Calibri"/>
                <a:cs typeface="Calibri"/>
              </a:rPr>
              <a:t>perform</a:t>
            </a:r>
            <a:r>
              <a:rPr lang="nl-BE" dirty="0">
                <a:ea typeface="Calibri"/>
                <a:cs typeface="Calibri"/>
              </a:rPr>
              <a:t> </a:t>
            </a:r>
            <a:r>
              <a:rPr lang="nl-BE" dirty="0" err="1">
                <a:ea typeface="Calibri"/>
                <a:cs typeface="Calibri"/>
              </a:rPr>
              <a:t>the</a:t>
            </a:r>
            <a:r>
              <a:rPr lang="nl-BE" dirty="0">
                <a:ea typeface="Calibri"/>
                <a:cs typeface="Calibri"/>
              </a:rPr>
              <a:t> fine co-</a:t>
            </a:r>
            <a:r>
              <a:rPr lang="nl-BE" dirty="0" err="1">
                <a:ea typeface="Calibri"/>
                <a:cs typeface="Calibri"/>
              </a:rPr>
              <a:t>registration</a:t>
            </a:r>
            <a:r>
              <a:rPr lang="nl-BE" dirty="0">
                <a:ea typeface="Calibri"/>
                <a:cs typeface="Calibri"/>
              </a:rPr>
              <a:t> </a:t>
            </a:r>
            <a:r>
              <a:rPr lang="nl-BE" dirty="0" err="1">
                <a:ea typeface="Calibri"/>
                <a:cs typeface="Calibri"/>
              </a:rPr>
              <a:t>using</a:t>
            </a:r>
            <a:r>
              <a:rPr lang="nl-BE" dirty="0">
                <a:ea typeface="Calibri"/>
                <a:cs typeface="Calibri"/>
              </a:rPr>
              <a:t> </a:t>
            </a:r>
            <a:r>
              <a:rPr lang="nl-BE" err="1">
                <a:ea typeface="Calibri"/>
                <a:cs typeface="Calibri"/>
              </a:rPr>
              <a:t>the</a:t>
            </a:r>
            <a:r>
              <a:rPr lang="nl-BE">
                <a:ea typeface="Calibri"/>
                <a:cs typeface="Calibri"/>
              </a:rPr>
              <a:t> MSA </a:t>
            </a:r>
            <a:r>
              <a:rPr lang="nl-BE" dirty="0" err="1">
                <a:ea typeface="Calibri"/>
                <a:cs typeface="Calibri"/>
              </a:rPr>
              <a:t>algorithm</a:t>
            </a:r>
            <a:r>
              <a:rPr lang="nl-BE" dirty="0">
                <a:ea typeface="Calibri"/>
                <a:cs typeface="Calibri"/>
              </a:rPr>
              <a:t> we first </a:t>
            </a:r>
            <a:r>
              <a:rPr lang="nl-BE" dirty="0" err="1">
                <a:ea typeface="Calibri"/>
                <a:cs typeface="Calibri"/>
              </a:rPr>
              <a:t>need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calculate</a:t>
            </a:r>
            <a:r>
              <a:rPr lang="nl-BE" dirty="0">
                <a:ea typeface="Calibri"/>
                <a:cs typeface="Calibri"/>
              </a:rPr>
              <a:t> </a:t>
            </a:r>
            <a:r>
              <a:rPr lang="nl-BE" dirty="0" err="1">
                <a:ea typeface="Calibri"/>
                <a:cs typeface="Calibri"/>
              </a:rPr>
              <a:t>plane</a:t>
            </a:r>
            <a:r>
              <a:rPr lang="nl-BE" dirty="0">
                <a:ea typeface="Calibri"/>
                <a:cs typeface="Calibri"/>
              </a:rPr>
              <a:t> patches </a:t>
            </a:r>
            <a:r>
              <a:rPr lang="nl-BE" dirty="0" err="1">
                <a:ea typeface="Calibri"/>
                <a:cs typeface="Calibri"/>
              </a:rPr>
              <a:t>from</a:t>
            </a:r>
            <a:r>
              <a:rPr lang="nl-BE" dirty="0">
                <a:ea typeface="Calibri"/>
                <a:cs typeface="Calibri"/>
              </a:rPr>
              <a:t> </a:t>
            </a:r>
            <a:r>
              <a:rPr lang="nl-BE" dirty="0" err="1">
                <a:ea typeface="Calibri"/>
                <a:cs typeface="Calibri"/>
              </a:rPr>
              <a:t>each</a:t>
            </a:r>
            <a:r>
              <a:rPr lang="nl-BE" dirty="0">
                <a:ea typeface="Calibri"/>
                <a:cs typeface="Calibri"/>
              </a:rPr>
              <a:t> scan.</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pic>
        <p:nvPicPr>
          <p:cNvPr id="2" name="Picture 1" descr="Afbeelding met nacht, licht, boom, buitenshuis&#10;&#10;Automatisch gegenereerde beschrijving">
            <a:extLst>
              <a:ext uri="{FF2B5EF4-FFF2-40B4-BE49-F238E27FC236}">
                <a16:creationId xmlns:a16="http://schemas.microsoft.com/office/drawing/2014/main" id="{E31FF190-701E-1D18-849B-3A77E2830A05}"/>
              </a:ext>
            </a:extLst>
          </p:cNvPr>
          <p:cNvPicPr>
            <a:picLocks noChangeAspect="1"/>
          </p:cNvPicPr>
          <p:nvPr/>
        </p:nvPicPr>
        <p:blipFill>
          <a:blip r:embed="rId3"/>
          <a:stretch>
            <a:fillRect/>
          </a:stretch>
        </p:blipFill>
        <p:spPr>
          <a:xfrm>
            <a:off x="2009014" y="2300007"/>
            <a:ext cx="6336847" cy="3861707"/>
          </a:xfrm>
          <a:prstGeom prst="rect">
            <a:avLst/>
          </a:prstGeom>
        </p:spPr>
      </p:pic>
      <p:sp>
        <p:nvSpPr>
          <p:cNvPr id="5" name="Tijdelijke aanduiding voor voettekst 2">
            <a:extLst>
              <a:ext uri="{FF2B5EF4-FFF2-40B4-BE49-F238E27FC236}">
                <a16:creationId xmlns:a16="http://schemas.microsoft.com/office/drawing/2014/main" id="{41DA315B-F39F-E829-9023-3A92612147E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Tekstvak 4">
            <a:extLst>
              <a:ext uri="{FF2B5EF4-FFF2-40B4-BE49-F238E27FC236}">
                <a16:creationId xmlns:a16="http://schemas.microsoft.com/office/drawing/2014/main" id="{9511E0E4-1DF6-9ABE-1D41-B1469B809A1B}"/>
              </a:ext>
            </a:extLst>
          </p:cNvPr>
          <p:cNvSpPr txBox="1"/>
          <p:nvPr/>
        </p:nvSpPr>
        <p:spPr>
          <a:xfrm>
            <a:off x="8416569" y="4407388"/>
            <a:ext cx="29372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chemeClr val="tx2"/>
                </a:solidFill>
                <a:ea typeface="Calibri"/>
                <a:cs typeface="Calibri"/>
              </a:rPr>
              <a:t>Illustration of plane patches. You can visualise plane patches after making them by clicking on them and dragging them into the gray area.</a:t>
            </a:r>
            <a:endParaRPr lang="nl-NL" dirty="0">
              <a:solidFill>
                <a:schemeClr val="tx2"/>
              </a:solidFill>
              <a:ea typeface="Calibri"/>
              <a:cs typeface="Calibri"/>
            </a:endParaRPr>
          </a:p>
        </p:txBody>
      </p:sp>
    </p:spTree>
    <p:extLst>
      <p:ext uri="{BB962C8B-B14F-4D97-AF65-F5344CB8AC3E}">
        <p14:creationId xmlns:p14="http://schemas.microsoft.com/office/powerpoint/2010/main" val="1838580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oftware&#10;&#10;Automatisch gegenereerde beschrijving">
            <a:extLst>
              <a:ext uri="{FF2B5EF4-FFF2-40B4-BE49-F238E27FC236}">
                <a16:creationId xmlns:a16="http://schemas.microsoft.com/office/drawing/2014/main" id="{F86D322F-7F4A-33E3-FB7B-E727788AE907}"/>
              </a:ext>
            </a:extLst>
          </p:cNvPr>
          <p:cNvPicPr>
            <a:picLocks noChangeAspect="1"/>
          </p:cNvPicPr>
          <p:nvPr/>
        </p:nvPicPr>
        <p:blipFill>
          <a:blip r:embed="rId3"/>
          <a:stretch>
            <a:fillRect/>
          </a:stretch>
        </p:blipFill>
        <p:spPr>
          <a:xfrm>
            <a:off x="5627091" y="659833"/>
            <a:ext cx="4356175" cy="599809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Select </a:t>
            </a:r>
            <a:r>
              <a:rPr lang="nl-BE" err="1">
                <a:solidFill>
                  <a:srgbClr val="000000"/>
                </a:solidFill>
                <a:ea typeface="Calibri"/>
                <a:cs typeface="Calibri"/>
              </a:rPr>
              <a:t>all</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a:t>
            </a:r>
            <a:r>
              <a:rPr lang="nl-BE" err="1">
                <a:solidFill>
                  <a:srgbClr val="000000"/>
                </a:solidFill>
                <a:ea typeface="Calibri"/>
                <a:cs typeface="Calibri"/>
              </a:rPr>
              <a:t>filtered</a:t>
            </a:r>
            <a:r>
              <a:rPr lang="nl-BE" dirty="0">
                <a:solidFill>
                  <a:srgbClr val="000000"/>
                </a:solidFill>
                <a:ea typeface="Calibri"/>
                <a:cs typeface="Calibri"/>
              </a:rPr>
              <a:t> point </a:t>
            </a:r>
            <a:r>
              <a:rPr lang="nl-BE" err="1">
                <a:solidFill>
                  <a:srgbClr val="000000"/>
                </a:solidFill>
                <a:ea typeface="Calibri"/>
                <a:cs typeface="Calibri"/>
              </a:rPr>
              <a:t>clouds</a:t>
            </a:r>
            <a:r>
              <a:rPr lang="nl-BE" dirty="0">
                <a:solidFill>
                  <a:srgbClr val="000000"/>
                </a:solidFill>
                <a:ea typeface="Calibri"/>
                <a:cs typeface="Calibri"/>
              </a:rPr>
              <a:t> </a:t>
            </a:r>
            <a:r>
              <a:rPr lang="nl-BE" err="1">
                <a:solidFill>
                  <a:srgbClr val="000000"/>
                </a:solidFill>
                <a:ea typeface="Calibri"/>
                <a:cs typeface="Calibri"/>
              </a:rPr>
              <a:t>under</a:t>
            </a:r>
            <a:r>
              <a:rPr lang="nl-BE" dirty="0">
                <a:solidFill>
                  <a:srgbClr val="000000"/>
                </a:solidFill>
                <a:ea typeface="Calibri"/>
                <a:cs typeface="Calibri"/>
              </a:rPr>
              <a:t> </a:t>
            </a:r>
            <a:r>
              <a:rPr lang="nl-BE" dirty="0">
                <a:solidFill>
                  <a:srgbClr val="03CDAB"/>
                </a:solidFill>
                <a:ea typeface="Calibri"/>
                <a:cs typeface="Calibri"/>
              </a:rPr>
              <a:t>POINTCLOUDS</a:t>
            </a:r>
            <a:r>
              <a:rPr lang="nl-BE" dirty="0">
                <a:solidFill>
                  <a:srgbClr val="000000"/>
                </a:solidFill>
                <a:ea typeface="Calibri"/>
                <a:cs typeface="Calibri"/>
              </a:rPr>
              <a:t> </a:t>
            </a:r>
            <a:r>
              <a:rPr lang="nl-BE" err="1">
                <a:solidFill>
                  <a:srgbClr val="000000"/>
                </a:solidFill>
                <a:ea typeface="Calibri"/>
                <a:cs typeface="Calibri"/>
              </a:rPr>
              <a:t>by</a:t>
            </a:r>
            <a:r>
              <a:rPr lang="nl-BE" dirty="0">
                <a:solidFill>
                  <a:srgbClr val="000000"/>
                </a:solidFill>
                <a:ea typeface="Calibri"/>
                <a:cs typeface="Calibri"/>
              </a:rPr>
              <a:t> </a:t>
            </a:r>
            <a:r>
              <a:rPr lang="nl-BE" err="1">
                <a:solidFill>
                  <a:srgbClr val="000000"/>
                </a:solidFill>
                <a:ea typeface="Calibri"/>
                <a:cs typeface="Calibri"/>
              </a:rPr>
              <a:t>clicking</a:t>
            </a:r>
            <a:r>
              <a:rPr lang="nl-BE" dirty="0">
                <a:solidFill>
                  <a:srgbClr val="000000"/>
                </a:solidFill>
                <a:ea typeface="Calibri"/>
                <a:cs typeface="Calibri"/>
              </a:rPr>
              <a:t> on </a:t>
            </a:r>
            <a:r>
              <a:rPr lang="nl-BE" err="1">
                <a:solidFill>
                  <a:srgbClr val="000000"/>
                </a:solidFill>
                <a:ea typeface="Calibri"/>
                <a:cs typeface="Calibri"/>
              </a:rPr>
              <a:t>one</a:t>
            </a:r>
            <a:r>
              <a:rPr lang="nl-BE" dirty="0">
                <a:solidFill>
                  <a:srgbClr val="000000"/>
                </a:solidFill>
                <a:ea typeface="Calibri"/>
                <a:cs typeface="Calibri"/>
              </a:rPr>
              <a:t> </a:t>
            </a:r>
            <a:r>
              <a:rPr lang="nl-BE" err="1">
                <a:solidFill>
                  <a:srgbClr val="000000"/>
                </a:solidFill>
                <a:ea typeface="Calibri"/>
                <a:cs typeface="Calibri"/>
              </a:rPr>
              <a:t>and</a:t>
            </a:r>
            <a:r>
              <a:rPr lang="nl-BE" dirty="0">
                <a:solidFill>
                  <a:srgbClr val="000000"/>
                </a:solidFill>
                <a:ea typeface="Calibri"/>
                <a:cs typeface="Calibri"/>
              </a:rPr>
              <a:t> </a:t>
            </a:r>
            <a:r>
              <a:rPr lang="nl-BE" err="1">
                <a:solidFill>
                  <a:srgbClr val="000000"/>
                </a:solidFill>
                <a:ea typeface="Calibri"/>
                <a:cs typeface="Calibri"/>
              </a:rPr>
              <a:t>clicking</a:t>
            </a:r>
            <a:r>
              <a:rPr lang="nl-BE" dirty="0">
                <a:solidFill>
                  <a:srgbClr val="000000"/>
                </a:solidFill>
                <a:ea typeface="Calibri"/>
                <a:cs typeface="Calibri"/>
              </a:rPr>
              <a:t> on       </a:t>
            </a:r>
            <a:r>
              <a:rPr lang="nl-BE" err="1">
                <a:solidFill>
                  <a:srgbClr val="000000"/>
                </a:solidFill>
                <a:ea typeface="Calibri"/>
                <a:cs typeface="Calibri"/>
              </a:rPr>
              <a:t>symbol</a:t>
            </a:r>
            <a:r>
              <a:rPr lang="nl-BE" dirty="0">
                <a:solidFill>
                  <a:srgbClr val="000000"/>
                </a:solidFill>
                <a:ea typeface="Calibri"/>
                <a:cs typeface="Calibri"/>
              </a:rPr>
              <a:t>.</a:t>
            </a:r>
            <a:endParaRPr lang="nl-NL" dirty="0"/>
          </a:p>
          <a:p>
            <a:pPr marL="514350" indent="-514350">
              <a:buAutoNum type="arabicPeriod"/>
            </a:pPr>
            <a:r>
              <a:rPr lang="nl-BE" dirty="0">
                <a:solidFill>
                  <a:srgbClr val="000000"/>
                </a:solidFill>
                <a:ea typeface="Calibri"/>
                <a:cs typeface="Calibri"/>
              </a:rPr>
              <a:t>Right-click on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filtered</a:t>
            </a:r>
            <a:r>
              <a:rPr lang="nl-BE" dirty="0">
                <a:solidFill>
                  <a:srgbClr val="000000"/>
                </a:solidFill>
                <a:ea typeface="Calibri"/>
                <a:cs typeface="Calibri"/>
              </a:rPr>
              <a:t> point </a:t>
            </a:r>
            <a:r>
              <a:rPr lang="nl-BE" dirty="0" err="1">
                <a:solidFill>
                  <a:srgbClr val="000000"/>
                </a:solidFill>
                <a:ea typeface="Calibri"/>
                <a:cs typeface="Calibri"/>
              </a:rPr>
              <a:t>cloud</a:t>
            </a:r>
            <a:r>
              <a:rPr lang="nl-BE" dirty="0">
                <a:solidFill>
                  <a:srgbClr val="000000"/>
                </a:solidFill>
                <a:ea typeface="Calibri"/>
                <a:cs typeface="Calibri"/>
              </a:rPr>
              <a:t>.</a:t>
            </a:r>
          </a:p>
          <a:p>
            <a:pPr marL="514350" indent="-514350">
              <a:buAutoNum type="arabicPeriod"/>
            </a:pPr>
            <a:r>
              <a:rPr lang="nl-BE" dirty="0">
                <a:ea typeface="Calibri"/>
                <a:cs typeface="Calibri"/>
              </a:rPr>
              <a:t>Click on </a:t>
            </a:r>
            <a:r>
              <a:rPr lang="nl-BE" dirty="0">
                <a:solidFill>
                  <a:schemeClr val="tx2"/>
                </a:solidFill>
                <a:ea typeface="Calibri"/>
                <a:cs typeface="Calibri"/>
              </a:rPr>
              <a:t>Extract </a:t>
            </a:r>
            <a:r>
              <a:rPr lang="nl-BE" dirty="0" err="1">
                <a:solidFill>
                  <a:schemeClr val="tx2"/>
                </a:solidFill>
                <a:ea typeface="Calibri"/>
                <a:cs typeface="Calibri"/>
              </a:rPr>
              <a:t>plane</a:t>
            </a:r>
            <a:r>
              <a:rPr lang="nl-BE" dirty="0">
                <a:solidFill>
                  <a:schemeClr val="tx2"/>
                </a:solidFill>
                <a:ea typeface="Calibri"/>
                <a:cs typeface="Calibri"/>
              </a:rPr>
              <a:t> patches...</a:t>
            </a:r>
            <a:r>
              <a:rPr lang="nl-BE" dirty="0">
                <a:ea typeface="Calibri"/>
                <a:cs typeface="Calibri"/>
              </a:rPr>
              <a:t>.</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sp>
        <p:nvSpPr>
          <p:cNvPr id="10" name="Pijl: links 12">
            <a:extLst>
              <a:ext uri="{FF2B5EF4-FFF2-40B4-BE49-F238E27FC236}">
                <a16:creationId xmlns:a16="http://schemas.microsoft.com/office/drawing/2014/main" id="{AF6A3ECB-C789-D3E4-36D6-D933D6999020}"/>
              </a:ext>
            </a:extLst>
          </p:cNvPr>
          <p:cNvSpPr/>
          <p:nvPr/>
        </p:nvSpPr>
        <p:spPr>
          <a:xfrm>
            <a:off x="7803013" y="271096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6" name="Pijl: links 12">
            <a:extLst>
              <a:ext uri="{FF2B5EF4-FFF2-40B4-BE49-F238E27FC236}">
                <a16:creationId xmlns:a16="http://schemas.microsoft.com/office/drawing/2014/main" id="{A4461E22-E42A-EF34-1EDD-A1DEB9FD91B7}"/>
              </a:ext>
            </a:extLst>
          </p:cNvPr>
          <p:cNvSpPr/>
          <p:nvPr/>
        </p:nvSpPr>
        <p:spPr>
          <a:xfrm>
            <a:off x="9224845" y="448612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pic>
        <p:nvPicPr>
          <p:cNvPr id="11" name="Afbeelding 10" descr="Afbeelding met ontwerp&#10;&#10;Automatisch gegenereerde beschrijving">
            <a:extLst>
              <a:ext uri="{FF2B5EF4-FFF2-40B4-BE49-F238E27FC236}">
                <a16:creationId xmlns:a16="http://schemas.microsoft.com/office/drawing/2014/main" id="{7C381174-335B-239C-8510-B5135A81214F}"/>
              </a:ext>
            </a:extLst>
          </p:cNvPr>
          <p:cNvPicPr>
            <a:picLocks noChangeAspect="1"/>
          </p:cNvPicPr>
          <p:nvPr/>
        </p:nvPicPr>
        <p:blipFill>
          <a:blip r:embed="rId4"/>
          <a:stretch>
            <a:fillRect/>
          </a:stretch>
        </p:blipFill>
        <p:spPr>
          <a:xfrm>
            <a:off x="2781008" y="2494965"/>
            <a:ext cx="389248" cy="322786"/>
          </a:xfrm>
          <a:prstGeom prst="rect">
            <a:avLst/>
          </a:prstGeom>
        </p:spPr>
      </p:pic>
      <p:sp>
        <p:nvSpPr>
          <p:cNvPr id="2" name="Tijdelijke aanduiding voor voettekst 2">
            <a:extLst>
              <a:ext uri="{FF2B5EF4-FFF2-40B4-BE49-F238E27FC236}">
                <a16:creationId xmlns:a16="http://schemas.microsoft.com/office/drawing/2014/main" id="{2A9EB7CD-C818-CE97-7C27-81098D2F11B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117025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scherm, software&#10;&#10;Automatisch gegenereerde beschrijving">
            <a:extLst>
              <a:ext uri="{FF2B5EF4-FFF2-40B4-BE49-F238E27FC236}">
                <a16:creationId xmlns:a16="http://schemas.microsoft.com/office/drawing/2014/main" id="{154B53FE-2FE7-B884-F496-82B650219402}"/>
              </a:ext>
            </a:extLst>
          </p:cNvPr>
          <p:cNvPicPr>
            <a:picLocks noChangeAspect="1"/>
          </p:cNvPicPr>
          <p:nvPr/>
        </p:nvPicPr>
        <p:blipFill>
          <a:blip r:embed="rId3"/>
          <a:stretch>
            <a:fillRect/>
          </a:stretch>
        </p:blipFill>
        <p:spPr>
          <a:xfrm>
            <a:off x="5632175" y="1315780"/>
            <a:ext cx="6240365" cy="3638977"/>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Default parameters are </a:t>
            </a:r>
            <a:r>
              <a:rPr lang="nl-BE" err="1">
                <a:solidFill>
                  <a:srgbClr val="000000"/>
                </a:solidFill>
                <a:ea typeface="Calibri"/>
                <a:cs typeface="Calibri"/>
              </a:rPr>
              <a:t>generally</a:t>
            </a:r>
            <a:r>
              <a:rPr lang="nl-BE" dirty="0">
                <a:solidFill>
                  <a:srgbClr val="000000"/>
                </a:solidFill>
                <a:ea typeface="Calibri"/>
                <a:cs typeface="Calibri"/>
              </a:rPr>
              <a:t> </a:t>
            </a:r>
            <a:r>
              <a:rPr lang="nl-BE" err="1">
                <a:solidFill>
                  <a:srgbClr val="000000"/>
                </a:solidFill>
                <a:ea typeface="Calibri"/>
                <a:cs typeface="Calibri"/>
              </a:rPr>
              <a:t>good</a:t>
            </a:r>
            <a:r>
              <a:rPr lang="nl-BE" dirty="0">
                <a:solidFill>
                  <a:srgbClr val="000000"/>
                </a:solidFill>
                <a:ea typeface="Calibri"/>
                <a:cs typeface="Calibri"/>
              </a:rPr>
              <a:t> </a:t>
            </a:r>
            <a:r>
              <a:rPr lang="nl-BE" err="1">
                <a:solidFill>
                  <a:srgbClr val="000000"/>
                </a:solidFill>
                <a:ea typeface="Calibri"/>
                <a:cs typeface="Calibri"/>
              </a:rPr>
              <a:t>enough</a:t>
            </a:r>
            <a:r>
              <a:rPr lang="nl-BE" dirty="0">
                <a:solidFill>
                  <a:srgbClr val="000000"/>
                </a:solidFill>
                <a:ea typeface="Calibri"/>
                <a:cs typeface="Calibri"/>
              </a:rPr>
              <a:t> </a:t>
            </a:r>
            <a:r>
              <a:rPr lang="nl-BE" err="1">
                <a:solidFill>
                  <a:srgbClr val="000000"/>
                </a:solidFill>
                <a:ea typeface="Calibri"/>
                <a:cs typeface="Calibri"/>
              </a:rPr>
              <a:t>for</a:t>
            </a:r>
            <a:r>
              <a:rPr lang="nl-BE" dirty="0">
                <a:solidFill>
                  <a:srgbClr val="000000"/>
                </a:solidFill>
                <a:ea typeface="Calibri"/>
                <a:cs typeface="Calibri"/>
              </a:rPr>
              <a:t> co-</a:t>
            </a:r>
            <a:r>
              <a:rPr lang="nl-BE" err="1">
                <a:solidFill>
                  <a:srgbClr val="000000"/>
                </a:solidFill>
                <a:ea typeface="Calibri"/>
                <a:cs typeface="Calibri"/>
              </a:rPr>
              <a:t>registration</a:t>
            </a:r>
            <a:r>
              <a:rPr lang="nl-BE" dirty="0">
                <a:solidFill>
                  <a:srgbClr val="000000"/>
                </a:solidFill>
                <a:ea typeface="Calibri"/>
                <a:cs typeface="Calibri"/>
              </a:rPr>
              <a:t> of TLS data, click </a:t>
            </a:r>
            <a:r>
              <a:rPr lang="nl-BE" err="1">
                <a:solidFill>
                  <a:srgbClr val="03CDAB"/>
                </a:solidFill>
                <a:ea typeface="Calibri"/>
                <a:cs typeface="Calibri"/>
              </a:rPr>
              <a:t>Restore</a:t>
            </a:r>
            <a:r>
              <a:rPr lang="nl-BE" dirty="0">
                <a:solidFill>
                  <a:srgbClr val="03CDAB"/>
                </a:solidFill>
                <a:ea typeface="Calibri"/>
                <a:cs typeface="Calibri"/>
              </a:rPr>
              <a:t> default</a:t>
            </a:r>
            <a:r>
              <a:rPr lang="nl-BE" dirty="0">
                <a:solidFill>
                  <a:srgbClr val="000000"/>
                </a:solidFill>
                <a:ea typeface="Calibri"/>
                <a:cs typeface="Calibri"/>
              </a:rPr>
              <a:t> </a:t>
            </a:r>
            <a:r>
              <a:rPr lang="nl-BE" err="1">
                <a:solidFill>
                  <a:srgbClr val="000000"/>
                </a:solidFill>
                <a:ea typeface="Calibri"/>
                <a:cs typeface="Calibri"/>
              </a:rPr>
              <a:t>to</a:t>
            </a:r>
            <a:r>
              <a:rPr lang="nl-BE" dirty="0">
                <a:solidFill>
                  <a:srgbClr val="000000"/>
                </a:solidFill>
                <a:ea typeface="Calibri"/>
                <a:cs typeface="Calibri"/>
              </a:rPr>
              <a:t> make </a:t>
            </a:r>
            <a:r>
              <a:rPr lang="nl-BE" err="1">
                <a:solidFill>
                  <a:srgbClr val="000000"/>
                </a:solidFill>
                <a:ea typeface="Calibri"/>
                <a:cs typeface="Calibri"/>
              </a:rPr>
              <a:t>sure</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parameters are </a:t>
            </a:r>
            <a:r>
              <a:rPr lang="nl-BE" err="1">
                <a:solidFill>
                  <a:srgbClr val="000000"/>
                </a:solidFill>
                <a:ea typeface="Calibri"/>
                <a:cs typeface="Calibri"/>
              </a:rPr>
              <a:t>the</a:t>
            </a:r>
            <a:r>
              <a:rPr lang="nl-BE" dirty="0">
                <a:solidFill>
                  <a:srgbClr val="000000"/>
                </a:solidFill>
                <a:ea typeface="Calibri"/>
                <a:cs typeface="Calibri"/>
              </a:rPr>
              <a:t> default </a:t>
            </a:r>
            <a:r>
              <a:rPr lang="nl-BE" err="1">
                <a:solidFill>
                  <a:srgbClr val="000000"/>
                </a:solidFill>
                <a:ea typeface="Calibri"/>
                <a:cs typeface="Calibri"/>
              </a:rPr>
              <a:t>ones</a:t>
            </a:r>
            <a:r>
              <a:rPr lang="nl-BE" dirty="0">
                <a:solidFill>
                  <a:srgbClr val="000000"/>
                </a:solidFill>
                <a:ea typeface="Calibri"/>
                <a:cs typeface="Calibri"/>
              </a:rPr>
              <a:t>.</a:t>
            </a:r>
            <a:endParaRPr lang="nl-NL" dirty="0">
              <a:solidFill>
                <a:srgbClr val="000000"/>
              </a:solidFill>
              <a:ea typeface="Calibri"/>
              <a:cs typeface="Calibri"/>
            </a:endParaRPr>
          </a:p>
          <a:p>
            <a:pPr marL="514350" indent="-514350">
              <a:buAutoNum type="arabicPeriod"/>
            </a:pPr>
            <a:r>
              <a:rPr lang="nl-BE" dirty="0">
                <a:ea typeface="Calibri"/>
                <a:cs typeface="Calibri"/>
              </a:rPr>
              <a:t>Click </a:t>
            </a:r>
            <a:r>
              <a:rPr lang="nl-BE" dirty="0">
                <a:solidFill>
                  <a:srgbClr val="03CDAB"/>
                </a:solidFill>
                <a:ea typeface="Calibri"/>
                <a:cs typeface="Calibri"/>
              </a:rPr>
              <a:t>OK</a:t>
            </a:r>
            <a:r>
              <a:rPr lang="nl-BE" dirty="0">
                <a:ea typeface="Calibri"/>
                <a:cs typeface="Calibri"/>
              </a:rPr>
              <a:t>.</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sp>
        <p:nvSpPr>
          <p:cNvPr id="10" name="Pijl: links 12">
            <a:extLst>
              <a:ext uri="{FF2B5EF4-FFF2-40B4-BE49-F238E27FC236}">
                <a16:creationId xmlns:a16="http://schemas.microsoft.com/office/drawing/2014/main" id="{AF6A3ECB-C789-D3E4-36D6-D933D6999020}"/>
              </a:ext>
            </a:extLst>
          </p:cNvPr>
          <p:cNvSpPr/>
          <p:nvPr/>
        </p:nvSpPr>
        <p:spPr>
          <a:xfrm>
            <a:off x="6381181" y="452444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6" name="Pijl: links 12">
            <a:extLst>
              <a:ext uri="{FF2B5EF4-FFF2-40B4-BE49-F238E27FC236}">
                <a16:creationId xmlns:a16="http://schemas.microsoft.com/office/drawing/2014/main" id="{A4461E22-E42A-EF34-1EDD-A1DEB9FD91B7}"/>
              </a:ext>
            </a:extLst>
          </p:cNvPr>
          <p:cNvSpPr/>
          <p:nvPr/>
        </p:nvSpPr>
        <p:spPr>
          <a:xfrm>
            <a:off x="10284834" y="452444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5" name="Tijdelijke aanduiding voor voettekst 2">
            <a:extLst>
              <a:ext uri="{FF2B5EF4-FFF2-40B4-BE49-F238E27FC236}">
                <a16:creationId xmlns:a16="http://schemas.microsoft.com/office/drawing/2014/main" id="{8314BAA2-E2FC-52DD-AB85-51D5524C527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4191800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Lettertype, nummer&#10;&#10;Automatisch gegenereerde beschrijving">
            <a:extLst>
              <a:ext uri="{FF2B5EF4-FFF2-40B4-BE49-F238E27FC236}">
                <a16:creationId xmlns:a16="http://schemas.microsoft.com/office/drawing/2014/main" id="{1EF3225C-90C1-653F-8DCB-443A11C3100D}"/>
              </a:ext>
            </a:extLst>
          </p:cNvPr>
          <p:cNvPicPr>
            <a:picLocks noChangeAspect="1"/>
          </p:cNvPicPr>
          <p:nvPr/>
        </p:nvPicPr>
        <p:blipFill>
          <a:blip r:embed="rId3"/>
          <a:stretch>
            <a:fillRect/>
          </a:stretch>
        </p:blipFill>
        <p:spPr>
          <a:xfrm>
            <a:off x="7070255" y="665535"/>
            <a:ext cx="3906371" cy="5712872"/>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The </a:t>
            </a:r>
            <a:r>
              <a:rPr lang="nl-BE" dirty="0" err="1">
                <a:solidFill>
                  <a:srgbClr val="000000"/>
                </a:solidFill>
                <a:ea typeface="Calibri"/>
                <a:cs typeface="Calibri"/>
              </a:rPr>
              <a:t>plane</a:t>
            </a:r>
            <a:r>
              <a:rPr lang="nl-BE" dirty="0">
                <a:solidFill>
                  <a:srgbClr val="000000"/>
                </a:solidFill>
                <a:ea typeface="Calibri"/>
                <a:cs typeface="Calibri"/>
              </a:rPr>
              <a:t> patches </a:t>
            </a:r>
            <a:r>
              <a:rPr lang="nl-BE" dirty="0" err="1">
                <a:solidFill>
                  <a:srgbClr val="000000"/>
                </a:solidFill>
                <a:ea typeface="Calibri"/>
                <a:cs typeface="Calibri"/>
              </a:rPr>
              <a:t>can</a:t>
            </a:r>
            <a:r>
              <a:rPr lang="nl-BE" dirty="0">
                <a:solidFill>
                  <a:srgbClr val="000000"/>
                </a:solidFill>
                <a:ea typeface="Calibri"/>
                <a:cs typeface="Calibri"/>
              </a:rPr>
              <a:t> </a:t>
            </a:r>
            <a:r>
              <a:rPr lang="nl-BE" dirty="0" err="1">
                <a:solidFill>
                  <a:srgbClr val="000000"/>
                </a:solidFill>
                <a:ea typeface="Calibri"/>
                <a:cs typeface="Calibri"/>
              </a:rPr>
              <a:t>be</a:t>
            </a:r>
            <a:r>
              <a:rPr lang="nl-BE" dirty="0">
                <a:solidFill>
                  <a:srgbClr val="000000"/>
                </a:solidFill>
                <a:ea typeface="Calibri"/>
                <a:cs typeface="Calibri"/>
              </a:rPr>
              <a:t> found </a:t>
            </a:r>
            <a:r>
              <a:rPr lang="nl-BE" dirty="0" err="1">
                <a:solidFill>
                  <a:srgbClr val="000000"/>
                </a:solidFill>
                <a:ea typeface="Calibri"/>
                <a:cs typeface="Calibri"/>
              </a:rPr>
              <a:t>under</a:t>
            </a:r>
            <a:r>
              <a:rPr lang="nl-BE" dirty="0">
                <a:solidFill>
                  <a:srgbClr val="000000"/>
                </a:solidFill>
                <a:ea typeface="Calibri"/>
                <a:cs typeface="Calibri"/>
              </a:rPr>
              <a:t> </a:t>
            </a:r>
            <a:r>
              <a:rPr lang="nl-BE" dirty="0">
                <a:solidFill>
                  <a:schemeClr val="tx2"/>
                </a:solidFill>
                <a:ea typeface="Calibri"/>
                <a:cs typeface="Calibri"/>
              </a:rPr>
              <a:t>PLANEFILES</a:t>
            </a:r>
            <a:r>
              <a:rPr lang="nl-BE" dirty="0">
                <a:ea typeface="Calibri"/>
                <a:cs typeface="Calibri"/>
              </a:rPr>
              <a:t> </a:t>
            </a:r>
            <a:r>
              <a:rPr lang="nl-BE" dirty="0" err="1">
                <a:ea typeface="Calibri"/>
                <a:cs typeface="Calibri"/>
              </a:rPr>
              <a:t>for</a:t>
            </a:r>
            <a:r>
              <a:rPr lang="nl-BE" dirty="0">
                <a:ea typeface="Calibri"/>
                <a:cs typeface="Calibri"/>
              </a:rPr>
              <a:t> </a:t>
            </a:r>
            <a:r>
              <a:rPr lang="nl-BE" dirty="0" err="1">
                <a:ea typeface="Calibri"/>
                <a:cs typeface="Calibri"/>
              </a:rPr>
              <a:t>each</a:t>
            </a:r>
            <a:r>
              <a:rPr lang="nl-BE" dirty="0">
                <a:ea typeface="Calibri"/>
                <a:cs typeface="Calibri"/>
              </a:rPr>
              <a:t> scan </a:t>
            </a:r>
            <a:r>
              <a:rPr lang="nl-BE" dirty="0" err="1">
                <a:ea typeface="Calibri"/>
                <a:cs typeface="Calibri"/>
              </a:rPr>
              <a:t>position</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Plane</a:t>
            </a:r>
            <a:r>
              <a:rPr lang="nl-BE" dirty="0">
                <a:latin typeface="Gill Sans MT"/>
              </a:rPr>
              <a:t> patches</a:t>
            </a:r>
            <a:endParaRPr lang="nl-NL" dirty="0"/>
          </a:p>
        </p:txBody>
      </p:sp>
      <p:sp>
        <p:nvSpPr>
          <p:cNvPr id="10" name="Pijl: links 12">
            <a:extLst>
              <a:ext uri="{FF2B5EF4-FFF2-40B4-BE49-F238E27FC236}">
                <a16:creationId xmlns:a16="http://schemas.microsoft.com/office/drawing/2014/main" id="{AF6A3ECB-C789-D3E4-36D6-D933D6999020}"/>
              </a:ext>
            </a:extLst>
          </p:cNvPr>
          <p:cNvSpPr/>
          <p:nvPr/>
        </p:nvSpPr>
        <p:spPr>
          <a:xfrm>
            <a:off x="9361833" y="170776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2" name="Tijdelijke aanduiding voor voettekst 2">
            <a:extLst>
              <a:ext uri="{FF2B5EF4-FFF2-40B4-BE49-F238E27FC236}">
                <a16:creationId xmlns:a16="http://schemas.microsoft.com/office/drawing/2014/main" id="{07E5E053-922C-EA68-72FB-53B51246349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210589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5978460"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bg1"/>
                </a:solidFill>
                <a:latin typeface="Gill Sans MT"/>
              </a:rPr>
              <a:t>MAKE PLANE PATCHES</a:t>
            </a:r>
          </a:p>
          <a:p>
            <a:pPr marL="514350" indent="-514350">
              <a:buFont typeface="+mj-lt"/>
              <a:buAutoNum type="arabicPeriod"/>
            </a:pPr>
            <a:r>
              <a:rPr lang="nl-BE" sz="2800" b="1" dirty="0">
                <a:solidFill>
                  <a:schemeClr val="accent4"/>
                </a:solidFill>
                <a:latin typeface="Gill Sans MT"/>
              </a:rPr>
              <a:t>COARSE CO-REGISTRATION (TIE POINTS)</a:t>
            </a:r>
          </a:p>
          <a:p>
            <a:pPr marL="514350" indent="-514350">
              <a:buFont typeface="+mj-lt"/>
              <a:buAutoNum type="arabicPeriod"/>
            </a:pPr>
            <a:r>
              <a:rPr lang="nl-BE" sz="2800" b="1" dirty="0">
                <a:solidFill>
                  <a:schemeClr val="bg1"/>
                </a:solidFill>
                <a:latin typeface="Gill Sans MT"/>
              </a:rPr>
              <a:t>FINE CO- REGISTRATION (MSA1)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44</a:t>
            </a:fld>
            <a:endParaRPr lang="en-BE"/>
          </a:p>
        </p:txBody>
      </p:sp>
    </p:spTree>
    <p:extLst>
      <p:ext uri="{BB962C8B-B14F-4D97-AF65-F5344CB8AC3E}">
        <p14:creationId xmlns:p14="http://schemas.microsoft.com/office/powerpoint/2010/main" val="2186790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1175023" cy="5101193"/>
          </a:xfrm>
        </p:spPr>
        <p:txBody>
          <a:bodyPr vert="horz" lIns="91440" tIns="45720" rIns="91440" bIns="45720" rtlCol="0" anchor="t">
            <a:normAutofit/>
          </a:bodyPr>
          <a:lstStyle/>
          <a:p>
            <a:pPr marL="0" indent="0">
              <a:buNone/>
            </a:pPr>
            <a:r>
              <a:rPr lang="nl-BE" dirty="0">
                <a:ea typeface="Calibri"/>
                <a:cs typeface="Calibri"/>
              </a:rPr>
              <a:t>The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 </a:t>
            </a:r>
            <a:r>
              <a:rPr lang="nl-BE" dirty="0" err="1">
                <a:ea typeface="Calibri"/>
                <a:cs typeface="Calibri"/>
              </a:rPr>
              <a:t>consist</a:t>
            </a:r>
            <a:r>
              <a:rPr lang="nl-BE" dirty="0">
                <a:ea typeface="Calibri"/>
                <a:cs typeface="Calibri"/>
              </a:rPr>
              <a:t> </a:t>
            </a:r>
            <a:r>
              <a:rPr lang="nl-BE" dirty="0" err="1">
                <a:ea typeface="Calibri"/>
                <a:cs typeface="Calibri"/>
              </a:rPr>
              <a:t>basically</a:t>
            </a:r>
            <a:r>
              <a:rPr lang="nl-BE" dirty="0">
                <a:ea typeface="Calibri"/>
                <a:cs typeface="Calibri"/>
              </a:rPr>
              <a:t> of </a:t>
            </a:r>
            <a:r>
              <a:rPr lang="nl-BE" dirty="0" err="1">
                <a:ea typeface="Calibri"/>
                <a:cs typeface="Calibri"/>
              </a:rPr>
              <a:t>aligning</a:t>
            </a:r>
            <a:r>
              <a:rPr lang="nl-BE" dirty="0">
                <a:ea typeface="Calibri"/>
                <a:cs typeface="Calibri"/>
              </a:rPr>
              <a:t> scans </a:t>
            </a:r>
            <a:r>
              <a:rPr lang="nl-BE" dirty="0" err="1">
                <a:ea typeface="Calibri"/>
                <a:cs typeface="Calibri"/>
              </a:rPr>
              <a:t>based</a:t>
            </a:r>
            <a:r>
              <a:rPr lang="nl-BE" dirty="0">
                <a:ea typeface="Calibri"/>
                <a:cs typeface="Calibri"/>
              </a:rPr>
              <a:t> on common reflectors </a:t>
            </a:r>
            <a:r>
              <a:rPr lang="nl-BE" dirty="0" err="1">
                <a:ea typeface="Calibri"/>
                <a:cs typeface="Calibri"/>
              </a:rPr>
              <a:t>that</a:t>
            </a:r>
            <a:r>
              <a:rPr lang="nl-BE" dirty="0">
                <a:ea typeface="Calibri"/>
                <a:cs typeface="Calibri"/>
              </a:rPr>
              <a:t> </a:t>
            </a:r>
            <a:r>
              <a:rPr lang="nl-BE" dirty="0" err="1">
                <a:ea typeface="Calibri"/>
                <a:cs typeface="Calibri"/>
              </a:rPr>
              <a:t>were</a:t>
            </a:r>
            <a:r>
              <a:rPr lang="nl-BE" dirty="0">
                <a:ea typeface="Calibri"/>
                <a:cs typeface="Calibri"/>
              </a:rPr>
              <a:t> put in </a:t>
            </a:r>
            <a:r>
              <a:rPr lang="nl-BE" dirty="0" err="1">
                <a:ea typeface="Calibri"/>
                <a:cs typeface="Calibri"/>
              </a:rPr>
              <a:t>the</a:t>
            </a:r>
            <a:r>
              <a:rPr lang="nl-BE" dirty="0">
                <a:ea typeface="Calibri"/>
                <a:cs typeface="Calibri"/>
              </a:rPr>
              <a:t> field. </a:t>
            </a:r>
          </a:p>
          <a:p>
            <a:pPr marL="0" indent="0">
              <a:buNone/>
            </a:pPr>
            <a:r>
              <a:rPr lang="nl-BE" dirty="0">
                <a:ea typeface="Calibri"/>
                <a:cs typeface="Calibri"/>
              </a:rPr>
              <a:t>In </a:t>
            </a:r>
            <a:r>
              <a:rPr lang="nl-BE" dirty="0" err="1">
                <a:ea typeface="Calibri"/>
                <a:cs typeface="Calibri"/>
              </a:rPr>
              <a:t>practice</a:t>
            </a:r>
            <a:r>
              <a:rPr lang="nl-BE" dirty="0">
                <a:ea typeface="Calibri"/>
                <a:cs typeface="Calibri"/>
              </a:rPr>
              <a:t>, we </a:t>
            </a:r>
            <a:r>
              <a:rPr lang="nl-BE" dirty="0" err="1">
                <a:ea typeface="Calibri"/>
                <a:cs typeface="Calibri"/>
              </a:rPr>
              <a:t>perform</a:t>
            </a:r>
            <a:r>
              <a:rPr lang="nl-BE" dirty="0">
                <a:ea typeface="Calibri"/>
                <a:cs typeface="Calibri"/>
              </a:rPr>
              <a:t> 2 scans at </a:t>
            </a:r>
            <a:r>
              <a:rPr lang="nl-BE" dirty="0" err="1">
                <a:ea typeface="Calibri"/>
                <a:cs typeface="Calibri"/>
              </a:rPr>
              <a:t>each</a:t>
            </a:r>
            <a:r>
              <a:rPr lang="nl-BE" dirty="0">
                <a:ea typeface="Calibri"/>
                <a:cs typeface="Calibri"/>
              </a:rPr>
              <a:t> </a:t>
            </a:r>
            <a:r>
              <a:rPr lang="nl-BE" dirty="0" err="1">
                <a:ea typeface="Calibri"/>
                <a:cs typeface="Calibri"/>
              </a:rPr>
              <a:t>location</a:t>
            </a:r>
            <a:r>
              <a:rPr lang="nl-BE" dirty="0">
                <a:ea typeface="Calibri"/>
                <a:cs typeface="Calibri"/>
              </a:rPr>
              <a:t> (</a:t>
            </a:r>
            <a:r>
              <a:rPr lang="nl-BE" dirty="0" err="1">
                <a:ea typeface="Calibri"/>
                <a:cs typeface="Calibri"/>
              </a:rPr>
              <a:t>one</a:t>
            </a:r>
            <a:r>
              <a:rPr lang="nl-BE" dirty="0">
                <a:ea typeface="Calibri"/>
                <a:cs typeface="Calibri"/>
              </a:rPr>
              <a:t> up, </a:t>
            </a:r>
            <a:r>
              <a:rPr lang="nl-BE" dirty="0" err="1">
                <a:ea typeface="Calibri"/>
                <a:cs typeface="Calibri"/>
              </a:rPr>
              <a:t>one</a:t>
            </a:r>
            <a:r>
              <a:rPr lang="nl-BE" dirty="0">
                <a:ea typeface="Calibri"/>
                <a:cs typeface="Calibri"/>
              </a:rPr>
              <a:t> </a:t>
            </a:r>
            <a:r>
              <a:rPr lang="nl-BE" dirty="0" err="1">
                <a:ea typeface="Calibri"/>
                <a:cs typeface="Calibri"/>
              </a:rPr>
              <a:t>tilted</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then</a:t>
            </a:r>
            <a:r>
              <a:rPr lang="nl-BE" dirty="0">
                <a:ea typeface="Calibri"/>
                <a:cs typeface="Calibri"/>
              </a:rPr>
              <a:t> move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next </a:t>
            </a:r>
            <a:r>
              <a:rPr lang="nl-BE" dirty="0" err="1">
                <a:ea typeface="Calibri"/>
                <a:cs typeface="Calibri"/>
              </a:rPr>
              <a:t>location</a:t>
            </a:r>
            <a:r>
              <a:rPr lang="nl-BE" dirty="0">
                <a:ea typeface="Calibri"/>
                <a:cs typeface="Calibri"/>
              </a:rPr>
              <a:t> </a:t>
            </a:r>
            <a:r>
              <a:rPr lang="nl-BE" dirty="0" err="1">
                <a:ea typeface="Calibri"/>
                <a:cs typeface="Calibri"/>
              </a:rPr>
              <a:t>while</a:t>
            </a:r>
            <a:r>
              <a:rPr lang="nl-BE" dirty="0">
                <a:ea typeface="Calibri"/>
                <a:cs typeface="Calibri"/>
              </a:rPr>
              <a:t> </a:t>
            </a:r>
            <a:r>
              <a:rPr lang="nl-BE" dirty="0" err="1">
                <a:ea typeface="Calibri"/>
                <a:cs typeface="Calibri"/>
              </a:rPr>
              <a:t>also</a:t>
            </a:r>
            <a:r>
              <a:rPr lang="nl-BE" dirty="0">
                <a:ea typeface="Calibri"/>
                <a:cs typeface="Calibri"/>
              </a:rPr>
              <a:t> </a:t>
            </a:r>
            <a:r>
              <a:rPr lang="nl-BE" dirty="0" err="1">
                <a:ea typeface="Calibri"/>
                <a:cs typeface="Calibri"/>
              </a:rPr>
              <a:t>moving</a:t>
            </a:r>
            <a:r>
              <a:rPr lang="nl-BE" dirty="0">
                <a:ea typeface="Calibri"/>
                <a:cs typeface="Calibri"/>
              </a:rPr>
              <a:t> half of </a:t>
            </a:r>
            <a:r>
              <a:rPr lang="nl-BE" dirty="0" err="1">
                <a:ea typeface="Calibri"/>
                <a:cs typeface="Calibri"/>
              </a:rPr>
              <a:t>the</a:t>
            </a:r>
            <a:r>
              <a:rPr lang="nl-BE" dirty="0">
                <a:ea typeface="Calibri"/>
                <a:cs typeface="Calibri"/>
              </a:rPr>
              <a:t> reflectors. </a:t>
            </a:r>
            <a:r>
              <a:rPr lang="nl-BE" dirty="0" err="1">
                <a:ea typeface="Calibri"/>
                <a:cs typeface="Calibri"/>
              </a:rPr>
              <a:t>Therefore</a:t>
            </a:r>
            <a:r>
              <a:rPr lang="nl-BE" dirty="0">
                <a:ea typeface="Calibri"/>
                <a:cs typeface="Calibri"/>
              </a:rPr>
              <a:t> </a:t>
            </a:r>
            <a:r>
              <a:rPr lang="nl-BE" dirty="0" err="1">
                <a:ea typeface="Calibri"/>
                <a:cs typeface="Calibri"/>
              </a:rPr>
              <a:t>the</a:t>
            </a:r>
            <a:r>
              <a:rPr lang="nl-BE" dirty="0">
                <a:ea typeface="Calibri"/>
                <a:cs typeface="Calibri"/>
              </a:rPr>
              <a:t> up </a:t>
            </a:r>
            <a:r>
              <a:rPr lang="nl-BE" dirty="0" err="1">
                <a:ea typeface="Calibri"/>
                <a:cs typeface="Calibri"/>
              </a:rPr>
              <a:t>and</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tilted</a:t>
            </a:r>
            <a:r>
              <a:rPr lang="nl-BE" dirty="0">
                <a:ea typeface="Calibri"/>
                <a:cs typeface="Calibri"/>
              </a:rPr>
              <a:t> scans at </a:t>
            </a:r>
            <a:r>
              <a:rPr lang="nl-BE" dirty="0" err="1">
                <a:ea typeface="Calibri"/>
                <a:cs typeface="Calibri"/>
              </a:rPr>
              <a:t>one</a:t>
            </a:r>
            <a:r>
              <a:rPr lang="nl-BE" dirty="0">
                <a:ea typeface="Calibri"/>
                <a:cs typeface="Calibri"/>
              </a:rPr>
              <a:t> </a:t>
            </a:r>
            <a:r>
              <a:rPr lang="nl-BE" dirty="0" err="1">
                <a:ea typeface="Calibri"/>
                <a:cs typeface="Calibri"/>
              </a:rPr>
              <a:t>location</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always</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err="1">
                <a:ea typeface="Calibri"/>
                <a:cs typeface="Calibri"/>
              </a:rPr>
              <a:t>to</a:t>
            </a:r>
            <a:r>
              <a:rPr lang="nl-BE">
                <a:ea typeface="Calibri"/>
                <a:cs typeface="Calibri"/>
              </a:rPr>
              <a:t> each other </a:t>
            </a:r>
            <a:r>
              <a:rPr lang="nl-BE" dirty="0" err="1">
                <a:ea typeface="Calibri"/>
                <a:cs typeface="Calibri"/>
              </a:rPr>
              <a:t>using</a:t>
            </a:r>
            <a:r>
              <a:rPr lang="nl-BE" dirty="0">
                <a:ea typeface="Calibri"/>
                <a:cs typeface="Calibri"/>
              </a:rPr>
              <a:t> </a:t>
            </a:r>
            <a:r>
              <a:rPr lang="nl-BE" dirty="0" err="1">
                <a:ea typeface="Calibri"/>
                <a:cs typeface="Calibri"/>
              </a:rPr>
              <a:t>the</a:t>
            </a:r>
            <a:r>
              <a:rPr lang="nl-BE" dirty="0">
                <a:ea typeface="Calibri"/>
                <a:cs typeface="Calibri"/>
              </a:rPr>
              <a:t> reflectors AND </a:t>
            </a:r>
            <a:r>
              <a:rPr lang="nl-BE" dirty="0" err="1">
                <a:ea typeface="Calibri"/>
                <a:cs typeface="Calibri"/>
              </a:rPr>
              <a:t>they</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scans of </a:t>
            </a:r>
            <a:r>
              <a:rPr lang="nl-BE" dirty="0" err="1">
                <a:ea typeface="Calibri"/>
                <a:cs typeface="Calibri"/>
              </a:rPr>
              <a:t>the</a:t>
            </a:r>
            <a:r>
              <a:rPr lang="nl-BE" dirty="0">
                <a:ea typeface="Calibri"/>
                <a:cs typeface="Calibri"/>
              </a:rPr>
              <a:t> </a:t>
            </a:r>
            <a:r>
              <a:rPr lang="nl-BE" dirty="0" err="1">
                <a:ea typeface="Calibri"/>
                <a:cs typeface="Calibri"/>
              </a:rPr>
              <a:t>previous</a:t>
            </a:r>
            <a:r>
              <a:rPr lang="nl-BE" dirty="0">
                <a:ea typeface="Calibri"/>
                <a:cs typeface="Calibri"/>
              </a:rPr>
              <a:t> </a:t>
            </a:r>
            <a:r>
              <a:rPr lang="nl-BE" dirty="0" err="1">
                <a:ea typeface="Calibri"/>
                <a:cs typeface="Calibri"/>
              </a:rPr>
              <a:t>and</a:t>
            </a:r>
            <a:r>
              <a:rPr lang="nl-BE" dirty="0">
                <a:ea typeface="Calibri"/>
                <a:cs typeface="Calibri"/>
              </a:rPr>
              <a:t> next </a:t>
            </a:r>
            <a:r>
              <a:rPr lang="nl-BE" dirty="0" err="1">
                <a:ea typeface="Calibri"/>
                <a:cs typeface="Calibri"/>
              </a:rPr>
              <a:t>location</a:t>
            </a:r>
            <a:r>
              <a:rPr lang="nl-BE">
                <a:ea typeface="Calibri"/>
                <a:cs typeface="Calibri"/>
              </a:rPr>
              <a:t>. </a:t>
            </a:r>
          </a:p>
          <a:p>
            <a:pPr marL="0" indent="0">
              <a:buNone/>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5304359" cy="1103086"/>
          </a:xfrm>
        </p:spPr>
        <p:txBody>
          <a:bodyPr>
            <a:normAutofit fontScale="90000"/>
          </a:bodyPr>
          <a:lstStyle/>
          <a:p>
            <a:r>
              <a:rPr lang="nl-BE" dirty="0" err="1">
                <a:latin typeface="Gill Sans MT"/>
              </a:rPr>
              <a:t>Coarse</a:t>
            </a:r>
            <a:r>
              <a:rPr lang="nl-BE" dirty="0">
                <a:latin typeface="Gill Sans MT"/>
              </a:rPr>
              <a:t> co-</a:t>
            </a:r>
            <a:r>
              <a:rPr lang="nl-BE" dirty="0" err="1">
                <a:latin typeface="Gill Sans MT"/>
              </a:rPr>
              <a:t>registration</a:t>
            </a:r>
            <a:endParaRPr lang="nl-BE" dirty="0" err="1"/>
          </a:p>
        </p:txBody>
      </p:sp>
      <p:sp>
        <p:nvSpPr>
          <p:cNvPr id="5" name="Tijdelijke aanduiding voor voettekst 2">
            <a:extLst>
              <a:ext uri="{FF2B5EF4-FFF2-40B4-BE49-F238E27FC236}">
                <a16:creationId xmlns:a16="http://schemas.microsoft.com/office/drawing/2014/main" id="{A1BFA8F6-3404-4977-9349-8434CF4896E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6" name="Google Shape;304;g120400a8e6d_0_10">
            <a:extLst>
              <a:ext uri="{FF2B5EF4-FFF2-40B4-BE49-F238E27FC236}">
                <a16:creationId xmlns:a16="http://schemas.microsoft.com/office/drawing/2014/main" id="{E4BC9472-F27B-6EFA-1FBB-4AB157A18CF9}"/>
              </a:ext>
            </a:extLst>
          </p:cNvPr>
          <p:cNvPicPr preferRelativeResize="0"/>
          <p:nvPr/>
        </p:nvPicPr>
        <p:blipFill>
          <a:blip r:embed="rId3">
            <a:alphaModFix/>
          </a:blip>
          <a:stretch>
            <a:fillRect/>
          </a:stretch>
        </p:blipFill>
        <p:spPr>
          <a:xfrm>
            <a:off x="6954101" y="3901357"/>
            <a:ext cx="1508080" cy="2555271"/>
          </a:xfrm>
          <a:prstGeom prst="rect">
            <a:avLst/>
          </a:prstGeom>
          <a:noFill/>
          <a:ln>
            <a:noFill/>
          </a:ln>
        </p:spPr>
      </p:pic>
      <p:pic>
        <p:nvPicPr>
          <p:cNvPr id="9" name="Google Shape;307;g120400a8e6d_0_10">
            <a:extLst>
              <a:ext uri="{FF2B5EF4-FFF2-40B4-BE49-F238E27FC236}">
                <a16:creationId xmlns:a16="http://schemas.microsoft.com/office/drawing/2014/main" id="{AD2F3B48-A419-5606-2371-1A65AC113650}"/>
              </a:ext>
            </a:extLst>
          </p:cNvPr>
          <p:cNvPicPr preferRelativeResize="0"/>
          <p:nvPr/>
        </p:nvPicPr>
        <p:blipFill>
          <a:blip r:embed="rId4">
            <a:alphaModFix/>
          </a:blip>
          <a:stretch>
            <a:fillRect/>
          </a:stretch>
        </p:blipFill>
        <p:spPr>
          <a:xfrm>
            <a:off x="8785008" y="3901357"/>
            <a:ext cx="2340192" cy="2052512"/>
          </a:xfrm>
          <a:prstGeom prst="rect">
            <a:avLst/>
          </a:prstGeom>
          <a:noFill/>
          <a:ln>
            <a:noFill/>
          </a:ln>
        </p:spPr>
      </p:pic>
      <p:sp>
        <p:nvSpPr>
          <p:cNvPr id="10" name="Tekstvak 4">
            <a:extLst>
              <a:ext uri="{FF2B5EF4-FFF2-40B4-BE49-F238E27FC236}">
                <a16:creationId xmlns:a16="http://schemas.microsoft.com/office/drawing/2014/main" id="{C6B00F8F-B9DE-E1B8-44A4-8F7DCDCB12D8}"/>
              </a:ext>
            </a:extLst>
          </p:cNvPr>
          <p:cNvSpPr txBox="1"/>
          <p:nvPr/>
        </p:nvSpPr>
        <p:spPr>
          <a:xfrm>
            <a:off x="6993565" y="6488668"/>
            <a:ext cx="2937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chemeClr val="tx2"/>
                </a:solidFill>
                <a:ea typeface="Calibri"/>
                <a:cs typeface="Calibri"/>
              </a:rPr>
              <a:t>Upright scan</a:t>
            </a:r>
            <a:endParaRPr lang="nl-NL" dirty="0">
              <a:solidFill>
                <a:schemeClr val="tx2"/>
              </a:solidFill>
              <a:ea typeface="Calibri"/>
              <a:cs typeface="Calibri"/>
            </a:endParaRPr>
          </a:p>
        </p:txBody>
      </p:sp>
      <p:sp>
        <p:nvSpPr>
          <p:cNvPr id="11" name="Tekstvak 4">
            <a:extLst>
              <a:ext uri="{FF2B5EF4-FFF2-40B4-BE49-F238E27FC236}">
                <a16:creationId xmlns:a16="http://schemas.microsoft.com/office/drawing/2014/main" id="{5F270233-F28A-DACB-7E80-2ABE95A5FC88}"/>
              </a:ext>
            </a:extLst>
          </p:cNvPr>
          <p:cNvSpPr txBox="1"/>
          <p:nvPr/>
        </p:nvSpPr>
        <p:spPr>
          <a:xfrm>
            <a:off x="9292978" y="5969744"/>
            <a:ext cx="29372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a:solidFill>
                  <a:schemeClr val="tx2"/>
                </a:solidFill>
                <a:ea typeface="Calibri"/>
                <a:cs typeface="Calibri"/>
              </a:rPr>
              <a:t>Tilted scan</a:t>
            </a:r>
            <a:endParaRPr lang="nl-NL" dirty="0">
              <a:solidFill>
                <a:schemeClr val="tx2"/>
              </a:solidFill>
              <a:ea typeface="Calibri"/>
              <a:cs typeface="Calibri"/>
            </a:endParaRPr>
          </a:p>
        </p:txBody>
      </p:sp>
    </p:spTree>
    <p:extLst>
      <p:ext uri="{BB962C8B-B14F-4D97-AF65-F5344CB8AC3E}">
        <p14:creationId xmlns:p14="http://schemas.microsoft.com/office/powerpoint/2010/main" val="163135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5221BCD9-49C5-22FE-2904-32565DBECE7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6FB27BF-0375-537B-FFBB-BECC672B69D8}"/>
              </a:ext>
            </a:extLst>
          </p:cNvPr>
          <p:cNvSpPr>
            <a:spLocks noGrp="1"/>
          </p:cNvSpPr>
          <p:nvPr>
            <p:ph idx="1"/>
          </p:nvPr>
        </p:nvSpPr>
        <p:spPr>
          <a:xfrm>
            <a:off x="573529" y="1253331"/>
            <a:ext cx="11175023" cy="5101193"/>
          </a:xfrm>
        </p:spPr>
        <p:txBody>
          <a:bodyPr vert="horz" lIns="91440" tIns="45720" rIns="91440" bIns="45720" rtlCol="0" anchor="t">
            <a:normAutofit/>
          </a:bodyPr>
          <a:lstStyle/>
          <a:p>
            <a:pPr marL="0" indent="0">
              <a:buNone/>
            </a:pPr>
            <a:r>
              <a:rPr lang="nl-BE">
                <a:ea typeface="Calibri"/>
                <a:cs typeface="Calibri"/>
              </a:rPr>
              <a:t>While </a:t>
            </a:r>
            <a:r>
              <a:rPr lang="nl-BE" dirty="0" err="1">
                <a:ea typeface="Calibri"/>
                <a:cs typeface="Calibri"/>
              </a:rPr>
              <a:t>doing</a:t>
            </a:r>
            <a:r>
              <a:rPr lang="nl-BE" dirty="0">
                <a:ea typeface="Calibri"/>
                <a:cs typeface="Calibri"/>
              </a:rPr>
              <a:t> </a:t>
            </a:r>
            <a:r>
              <a:rPr lang="nl-BE" dirty="0" err="1">
                <a:ea typeface="Calibri"/>
                <a:cs typeface="Calibri"/>
              </a:rPr>
              <a:t>this</a:t>
            </a:r>
            <a:r>
              <a:rPr lang="nl-BE" dirty="0">
                <a:ea typeface="Calibri"/>
                <a:cs typeface="Calibri"/>
              </a:rPr>
              <a:t>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 we follow </a:t>
            </a:r>
            <a:r>
              <a:rPr lang="nl-BE" dirty="0" err="1">
                <a:ea typeface="Calibri"/>
                <a:cs typeface="Calibri"/>
              </a:rPr>
              <a:t>the</a:t>
            </a:r>
            <a:r>
              <a:rPr lang="nl-BE" dirty="0">
                <a:ea typeface="Calibri"/>
                <a:cs typeface="Calibri"/>
              </a:rPr>
              <a:t> </a:t>
            </a:r>
            <a:r>
              <a:rPr lang="nl-BE" dirty="0" err="1">
                <a:ea typeface="Calibri"/>
                <a:cs typeface="Calibri"/>
              </a:rPr>
              <a:t>same</a:t>
            </a:r>
            <a:r>
              <a:rPr lang="nl-BE" dirty="0">
                <a:ea typeface="Calibri"/>
                <a:cs typeface="Calibri"/>
              </a:rPr>
              <a:t> </a:t>
            </a:r>
            <a:r>
              <a:rPr lang="nl-BE" dirty="0" err="1">
                <a:ea typeface="Calibri"/>
                <a:cs typeface="Calibri"/>
              </a:rPr>
              <a:t>sequence</a:t>
            </a:r>
            <a:r>
              <a:rPr lang="nl-BE" dirty="0">
                <a:ea typeface="Calibri"/>
                <a:cs typeface="Calibri"/>
              </a:rPr>
              <a:t> as </a:t>
            </a:r>
            <a:r>
              <a:rPr lang="nl-BE" dirty="0" err="1">
                <a:ea typeface="Calibri"/>
                <a:cs typeface="Calibri"/>
              </a:rPr>
              <a:t>how</a:t>
            </a:r>
            <a:r>
              <a:rPr lang="nl-BE" dirty="0">
                <a:ea typeface="Calibri"/>
                <a:cs typeface="Calibri"/>
              </a:rPr>
              <a:t> </a:t>
            </a:r>
            <a:r>
              <a:rPr lang="nl-BE" dirty="0" err="1">
                <a:ea typeface="Calibri"/>
                <a:cs typeface="Calibri"/>
              </a:rPr>
              <a:t>the</a:t>
            </a:r>
            <a:r>
              <a:rPr lang="nl-BE" dirty="0">
                <a:ea typeface="Calibri"/>
                <a:cs typeface="Calibri"/>
              </a:rPr>
              <a:t> scans </a:t>
            </a:r>
            <a:r>
              <a:rPr lang="nl-BE" err="1">
                <a:ea typeface="Calibri"/>
                <a:cs typeface="Calibri"/>
              </a:rPr>
              <a:t>were</a:t>
            </a:r>
            <a:r>
              <a:rPr lang="nl-BE">
                <a:ea typeface="Calibri"/>
                <a:cs typeface="Calibri"/>
              </a:rPr>
              <a:t> done:</a:t>
            </a:r>
          </a:p>
          <a:p>
            <a:pPr marL="514350" indent="-514350">
              <a:buFont typeface="+mj-lt"/>
              <a:buAutoNum type="arabicPeriod"/>
            </a:pPr>
            <a:r>
              <a:rPr lang="nl-BE">
                <a:ea typeface="Calibri"/>
                <a:cs typeface="Calibri"/>
              </a:rPr>
              <a:t>ScanPos001 </a:t>
            </a:r>
            <a:r>
              <a:rPr lang="nl-BE" dirty="0">
                <a:ea typeface="Calibri"/>
                <a:cs typeface="Calibri"/>
              </a:rPr>
              <a:t>is </a:t>
            </a:r>
            <a:r>
              <a:rPr lang="nl-BE" dirty="0" err="1">
                <a:ea typeface="Calibri"/>
                <a:cs typeface="Calibri"/>
              </a:rPr>
              <a:t>the</a:t>
            </a:r>
            <a:r>
              <a:rPr lang="nl-BE" dirty="0">
                <a:ea typeface="Calibri"/>
                <a:cs typeface="Calibri"/>
              </a:rPr>
              <a:t> </a:t>
            </a:r>
            <a:r>
              <a:rPr lang="nl-BE" dirty="0" err="1">
                <a:ea typeface="Calibri"/>
                <a:cs typeface="Calibri"/>
              </a:rPr>
              <a:t>reference</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registered</a:t>
            </a:r>
            <a:r>
              <a:rPr lang="nl-BE">
                <a:ea typeface="Calibri"/>
                <a:cs typeface="Calibri"/>
              </a:rPr>
              <a:t>), </a:t>
            </a:r>
          </a:p>
          <a:p>
            <a:pPr marL="514350" indent="-514350">
              <a:buFont typeface="+mj-lt"/>
              <a:buAutoNum type="arabicPeriod"/>
            </a:pPr>
            <a:r>
              <a:rPr lang="nl-BE">
                <a:ea typeface="Calibri"/>
                <a:cs typeface="Calibri"/>
              </a:rPr>
              <a:t>ScanPos002 is linked* </a:t>
            </a:r>
            <a:r>
              <a:rPr lang="nl-BE" dirty="0" err="1">
                <a:ea typeface="Calibri"/>
                <a:cs typeface="Calibri"/>
              </a:rPr>
              <a:t>to</a:t>
            </a:r>
            <a:r>
              <a:rPr lang="nl-BE" dirty="0">
                <a:ea typeface="Calibri"/>
                <a:cs typeface="Calibri"/>
              </a:rPr>
              <a:t> ScanPos001</a:t>
            </a:r>
            <a:r>
              <a:rPr lang="nl-BE">
                <a:ea typeface="Calibri"/>
                <a:cs typeface="Calibri"/>
              </a:rPr>
              <a:t>, </a:t>
            </a:r>
          </a:p>
          <a:p>
            <a:pPr marL="514350" indent="-514350">
              <a:buFont typeface="+mj-lt"/>
              <a:buAutoNum type="arabicPeriod"/>
            </a:pPr>
            <a:r>
              <a:rPr lang="nl-BE">
                <a:ea typeface="Calibri"/>
                <a:cs typeface="Calibri"/>
              </a:rPr>
              <a:t>ScanPos003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ScanPos001 </a:t>
            </a:r>
            <a:r>
              <a:rPr lang="nl-BE" dirty="0" err="1">
                <a:ea typeface="Calibri"/>
                <a:cs typeface="Calibri"/>
              </a:rPr>
              <a:t>and</a:t>
            </a:r>
            <a:r>
              <a:rPr lang="nl-BE" dirty="0">
                <a:ea typeface="Calibri"/>
                <a:cs typeface="Calibri"/>
              </a:rPr>
              <a:t> ScanPos002</a:t>
            </a:r>
            <a:r>
              <a:rPr lang="nl-BE">
                <a:ea typeface="Calibri"/>
                <a:cs typeface="Calibri"/>
              </a:rPr>
              <a:t>, </a:t>
            </a:r>
          </a:p>
          <a:p>
            <a:pPr marL="514350" indent="-514350">
              <a:buFont typeface="+mj-lt"/>
              <a:buAutoNum type="arabicPeriod"/>
            </a:pPr>
            <a:r>
              <a:rPr lang="nl-BE">
                <a:ea typeface="Calibri"/>
                <a:cs typeface="Calibri"/>
              </a:rPr>
              <a:t>ScanPos004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ScanPos001 </a:t>
            </a:r>
            <a:r>
              <a:rPr lang="nl-BE" dirty="0" err="1">
                <a:ea typeface="Calibri"/>
                <a:cs typeface="Calibri"/>
              </a:rPr>
              <a:t>and</a:t>
            </a:r>
            <a:r>
              <a:rPr lang="nl-BE" dirty="0">
                <a:ea typeface="Calibri"/>
                <a:cs typeface="Calibri"/>
              </a:rPr>
              <a:t> ScanPos002 </a:t>
            </a:r>
            <a:r>
              <a:rPr lang="nl-BE" dirty="0" err="1">
                <a:ea typeface="Calibri"/>
                <a:cs typeface="Calibri"/>
              </a:rPr>
              <a:t>and</a:t>
            </a:r>
            <a:r>
              <a:rPr lang="nl-BE" dirty="0">
                <a:ea typeface="Calibri"/>
                <a:cs typeface="Calibri"/>
              </a:rPr>
              <a:t> ScanPos003</a:t>
            </a:r>
            <a:r>
              <a:rPr lang="nl-BE">
                <a:ea typeface="Calibri"/>
                <a:cs typeface="Calibri"/>
              </a:rPr>
              <a:t>, </a:t>
            </a:r>
          </a:p>
          <a:p>
            <a:pPr marL="514350" indent="-514350">
              <a:buFont typeface="+mj-lt"/>
              <a:buAutoNum type="arabicPeriod"/>
            </a:pPr>
            <a:r>
              <a:rPr lang="nl-BE">
                <a:ea typeface="Calibri"/>
                <a:cs typeface="Calibri"/>
              </a:rPr>
              <a:t>ScanPos005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linked</a:t>
            </a:r>
            <a:r>
              <a:rPr lang="nl-BE" dirty="0">
                <a:ea typeface="Calibri"/>
                <a:cs typeface="Calibri"/>
              </a:rPr>
              <a:t> </a:t>
            </a:r>
            <a:r>
              <a:rPr lang="nl-BE" dirty="0" err="1">
                <a:ea typeface="Calibri"/>
                <a:cs typeface="Calibri"/>
              </a:rPr>
              <a:t>to</a:t>
            </a:r>
            <a:r>
              <a:rPr lang="nl-BE" dirty="0">
                <a:ea typeface="Calibri"/>
                <a:cs typeface="Calibri"/>
              </a:rPr>
              <a:t> ScanPos003 </a:t>
            </a:r>
            <a:r>
              <a:rPr lang="nl-BE" dirty="0" err="1">
                <a:ea typeface="Calibri"/>
                <a:cs typeface="Calibri"/>
              </a:rPr>
              <a:t>and</a:t>
            </a:r>
            <a:r>
              <a:rPr lang="nl-BE" dirty="0">
                <a:ea typeface="Calibri"/>
                <a:cs typeface="Calibri"/>
              </a:rPr>
              <a:t> ScanPos004, etc</a:t>
            </a:r>
            <a:r>
              <a:rPr lang="nl-BE">
                <a:ea typeface="Calibri"/>
                <a:cs typeface="Calibri"/>
              </a:rPr>
              <a:t>. </a:t>
            </a:r>
          </a:p>
          <a:p>
            <a:pPr marL="0" indent="0">
              <a:buNone/>
            </a:pPr>
            <a:r>
              <a:rPr lang="nl-BE">
                <a:ea typeface="Calibri"/>
                <a:cs typeface="Calibri"/>
              </a:rPr>
              <a:t>See </a:t>
            </a:r>
            <a:r>
              <a:rPr lang="nl-BE">
                <a:ea typeface="Calibri"/>
                <a:cs typeface="Calibri"/>
                <a:hlinkClick r:id="rId3" action="ppaction://hlinksldjump"/>
              </a:rPr>
              <a:t>extra slides </a:t>
            </a:r>
            <a:r>
              <a:rPr lang="nl-BE">
                <a:ea typeface="Calibri"/>
                <a:cs typeface="Calibri"/>
              </a:rPr>
              <a:t>for more clarity.</a:t>
            </a:r>
          </a:p>
          <a:p>
            <a:pPr marL="0" indent="0">
              <a:buNone/>
            </a:pPr>
            <a:r>
              <a:rPr lang="nl-BE" sz="2200">
                <a:ea typeface="Calibri"/>
                <a:cs typeface="Calibri"/>
              </a:rPr>
              <a:t>*Using the coarse co-registration algorithm, you can only link a scan position to those that previously have been registered.</a:t>
            </a: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0AC64607-7EDC-AE8F-A3CB-295C2521DDA8}"/>
              </a:ext>
            </a:extLst>
          </p:cNvPr>
          <p:cNvSpPr>
            <a:spLocks noGrp="1"/>
          </p:cNvSpPr>
          <p:nvPr>
            <p:ph type="sldNum" sz="quarter" idx="12"/>
          </p:nvPr>
        </p:nvSpPr>
        <p:spPr/>
        <p:txBody>
          <a:bodyPr/>
          <a:lstStyle/>
          <a:p>
            <a:fld id="{BAE070A0-3994-FF42-A8A7-1B27A662DB2A}" type="slidenum">
              <a:rPr lang="en-BE" smtClean="0"/>
              <a:t>46</a:t>
            </a:fld>
            <a:endParaRPr lang="en-BE"/>
          </a:p>
        </p:txBody>
      </p:sp>
      <p:sp>
        <p:nvSpPr>
          <p:cNvPr id="8" name="Title 7">
            <a:extLst>
              <a:ext uri="{FF2B5EF4-FFF2-40B4-BE49-F238E27FC236}">
                <a16:creationId xmlns:a16="http://schemas.microsoft.com/office/drawing/2014/main" id="{4D1F275E-1D1C-0B13-44CC-AAF3E7F2FD60}"/>
              </a:ext>
            </a:extLst>
          </p:cNvPr>
          <p:cNvSpPr>
            <a:spLocks noGrp="1"/>
          </p:cNvSpPr>
          <p:nvPr>
            <p:ph type="title"/>
          </p:nvPr>
        </p:nvSpPr>
        <p:spPr>
          <a:xfrm>
            <a:off x="383822" y="0"/>
            <a:ext cx="5304359" cy="1103086"/>
          </a:xfrm>
        </p:spPr>
        <p:txBody>
          <a:bodyPr>
            <a:normAutofit fontScale="90000"/>
          </a:bodyPr>
          <a:lstStyle/>
          <a:p>
            <a:r>
              <a:rPr lang="nl-BE" dirty="0" err="1">
                <a:latin typeface="Gill Sans MT"/>
              </a:rPr>
              <a:t>Coarse</a:t>
            </a:r>
            <a:r>
              <a:rPr lang="nl-BE" dirty="0">
                <a:latin typeface="Gill Sans MT"/>
              </a:rPr>
              <a:t> co-</a:t>
            </a:r>
            <a:r>
              <a:rPr lang="nl-BE" dirty="0" err="1">
                <a:latin typeface="Gill Sans MT"/>
              </a:rPr>
              <a:t>registration</a:t>
            </a:r>
            <a:endParaRPr lang="nl-BE" dirty="0" err="1"/>
          </a:p>
        </p:txBody>
      </p:sp>
      <p:sp>
        <p:nvSpPr>
          <p:cNvPr id="5" name="Tijdelijke aanduiding voor voettekst 2">
            <a:extLst>
              <a:ext uri="{FF2B5EF4-FFF2-40B4-BE49-F238E27FC236}">
                <a16:creationId xmlns:a16="http://schemas.microsoft.com/office/drawing/2014/main" id="{CB731437-5D8A-198D-8A0A-07EB901F245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137946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Lettertype, nummer&#10;&#10;Automatisch gegenereerde beschrijving">
            <a:extLst>
              <a:ext uri="{FF2B5EF4-FFF2-40B4-BE49-F238E27FC236}">
                <a16:creationId xmlns:a16="http://schemas.microsoft.com/office/drawing/2014/main" id="{FA90673D-C608-A308-DF8D-9B1FC02DF865}"/>
              </a:ext>
            </a:extLst>
          </p:cNvPr>
          <p:cNvPicPr>
            <a:picLocks noChangeAspect="1"/>
          </p:cNvPicPr>
          <p:nvPr/>
        </p:nvPicPr>
        <p:blipFill>
          <a:blip r:embed="rId3"/>
          <a:stretch>
            <a:fillRect/>
          </a:stretch>
        </p:blipFill>
        <p:spPr>
          <a:xfrm>
            <a:off x="5430212" y="255419"/>
            <a:ext cx="2761923" cy="6172626"/>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923087" cy="5096309"/>
          </a:xfrm>
        </p:spPr>
        <p:txBody>
          <a:bodyPr vert="horz" lIns="91440" tIns="45720" rIns="91440" bIns="45720" rtlCol="0" anchor="t">
            <a:normAutofit/>
          </a:bodyPr>
          <a:lstStyle/>
          <a:p>
            <a:pPr marL="514350" indent="-514350">
              <a:buAutoNum type="arabicPeriod"/>
            </a:pPr>
            <a:r>
              <a:rPr lang="nl-BE" dirty="0">
                <a:ea typeface="Calibri"/>
                <a:cs typeface="Calibri"/>
              </a:rPr>
              <a:t>We want </a:t>
            </a:r>
            <a:r>
              <a:rPr lang="nl-BE" err="1">
                <a:ea typeface="Calibri"/>
                <a:cs typeface="Calibri"/>
              </a:rPr>
              <a:t>to</a:t>
            </a:r>
            <a:r>
              <a:rPr lang="nl-BE">
                <a:ea typeface="Calibri"/>
                <a:cs typeface="Calibri"/>
              </a:rPr>
              <a:t> co-register/align </a:t>
            </a:r>
            <a:r>
              <a:rPr lang="nl-BE" dirty="0">
                <a:ea typeface="Calibri"/>
                <a:cs typeface="Calibri"/>
              </a:rPr>
              <a:t>ScanPos002 </a:t>
            </a:r>
            <a:r>
              <a:rPr lang="nl-BE" dirty="0" err="1">
                <a:ea typeface="Calibri"/>
                <a:cs typeface="Calibri"/>
              </a:rPr>
              <a:t>to</a:t>
            </a:r>
            <a:r>
              <a:rPr lang="nl-BE" dirty="0">
                <a:ea typeface="Calibri"/>
                <a:cs typeface="Calibri"/>
              </a:rPr>
              <a:t> ScanPos001 </a:t>
            </a:r>
            <a:r>
              <a:rPr lang="nl-BE" dirty="0" err="1">
                <a:ea typeface="Calibri"/>
                <a:cs typeface="Calibri"/>
              </a:rPr>
              <a:t>which</a:t>
            </a:r>
            <a:r>
              <a:rPr lang="nl-BE" dirty="0">
                <a:ea typeface="Calibri"/>
                <a:cs typeface="Calibri"/>
              </a:rPr>
              <a:t> is </a:t>
            </a:r>
            <a:r>
              <a:rPr lang="nl-BE" dirty="0" err="1">
                <a:ea typeface="Calibri"/>
                <a:cs typeface="Calibri"/>
              </a:rPr>
              <a:t>our</a:t>
            </a:r>
            <a:r>
              <a:rPr lang="nl-BE" dirty="0">
                <a:ea typeface="Calibri"/>
                <a:cs typeface="Calibri"/>
              </a:rPr>
              <a:t> </a:t>
            </a:r>
            <a:r>
              <a:rPr lang="nl-BE" dirty="0" err="1">
                <a:ea typeface="Calibri"/>
                <a:cs typeface="Calibri"/>
              </a:rPr>
              <a:t>registered</a:t>
            </a:r>
            <a:r>
              <a:rPr lang="nl-BE" dirty="0">
                <a:ea typeface="Calibri"/>
                <a:cs typeface="Calibri"/>
              </a:rPr>
              <a:t> </a:t>
            </a:r>
            <a:r>
              <a:rPr lang="nl-BE" dirty="0" err="1">
                <a:ea typeface="Calibri"/>
                <a:cs typeface="Calibri"/>
              </a:rPr>
              <a:t>reference</a:t>
            </a:r>
            <a:r>
              <a:rPr lang="nl-BE" dirty="0">
                <a:ea typeface="Calibri"/>
                <a:cs typeface="Calibri"/>
              </a:rPr>
              <a:t>. The  </a:t>
            </a:r>
            <a:r>
              <a:rPr lang="nl-BE" dirty="0" err="1">
                <a:ea typeface="Calibri"/>
                <a:cs typeface="Calibri"/>
              </a:rPr>
              <a:t>symbol</a:t>
            </a:r>
            <a:r>
              <a:rPr lang="nl-BE" dirty="0">
                <a:ea typeface="Calibri"/>
                <a:cs typeface="Calibri"/>
              </a:rPr>
              <a:t> </a:t>
            </a:r>
            <a:r>
              <a:rPr lang="nl-BE" dirty="0" err="1">
                <a:ea typeface="Calibri"/>
                <a:cs typeface="Calibri"/>
              </a:rPr>
              <a:t>indicates</a:t>
            </a:r>
            <a:r>
              <a:rPr lang="nl-BE" dirty="0">
                <a:ea typeface="Calibri"/>
                <a:cs typeface="Calibri"/>
              </a:rPr>
              <a:t> </a:t>
            </a:r>
            <a:r>
              <a:rPr lang="nl-BE" dirty="0" err="1">
                <a:ea typeface="Calibri"/>
                <a:cs typeface="Calibri"/>
              </a:rPr>
              <a:t>that</a:t>
            </a:r>
            <a:r>
              <a:rPr lang="nl-BE" dirty="0">
                <a:ea typeface="Calibri"/>
                <a:cs typeface="Calibri"/>
              </a:rPr>
              <a:t> </a:t>
            </a:r>
            <a:r>
              <a:rPr lang="nl-BE" dirty="0" err="1">
                <a:ea typeface="Calibri"/>
                <a:cs typeface="Calibri"/>
              </a:rPr>
              <a:t>this</a:t>
            </a:r>
            <a:r>
              <a:rPr lang="nl-BE" dirty="0">
                <a:ea typeface="Calibri"/>
                <a:cs typeface="Calibri"/>
              </a:rPr>
              <a:t> scan </a:t>
            </a:r>
            <a:r>
              <a:rPr lang="nl-BE" dirty="0" err="1">
                <a:ea typeface="Calibri"/>
                <a:cs typeface="Calibri"/>
              </a:rPr>
              <a:t>position</a:t>
            </a:r>
            <a:r>
              <a:rPr lang="nl-BE" dirty="0">
                <a:ea typeface="Calibri"/>
                <a:cs typeface="Calibri"/>
              </a:rPr>
              <a:t> has been </a:t>
            </a:r>
            <a:r>
              <a:rPr lang="nl-BE" dirty="0" err="1">
                <a:ea typeface="Calibri"/>
                <a:cs typeface="Calibri"/>
              </a:rPr>
              <a:t>registered</a:t>
            </a:r>
            <a:r>
              <a:rPr lang="nl-BE" dirty="0">
                <a:ea typeface="Calibri"/>
                <a:cs typeface="Calibri"/>
              </a:rPr>
              <a:t>.</a:t>
            </a:r>
          </a:p>
          <a:p>
            <a:pPr marL="514350" indent="-514350">
              <a:buAutoNum type="arabicPeriod"/>
            </a:pPr>
            <a:r>
              <a:rPr lang="nl-BE" dirty="0">
                <a:ea typeface="Calibri"/>
                <a:cs typeface="Calibri"/>
              </a:rPr>
              <a:t>Double-click </a:t>
            </a:r>
            <a:r>
              <a:rPr lang="nl-BE" dirty="0">
                <a:solidFill>
                  <a:schemeClr val="tx2"/>
                </a:solidFill>
                <a:ea typeface="Calibri"/>
                <a:cs typeface="Calibri"/>
              </a:rPr>
              <a:t>TPL</a:t>
            </a:r>
            <a:r>
              <a:rPr lang="nl-BE" dirty="0">
                <a:ea typeface="Calibri"/>
                <a:cs typeface="Calibri"/>
              </a:rPr>
              <a:t> </a:t>
            </a:r>
            <a:r>
              <a:rPr lang="nl-BE" dirty="0" err="1">
                <a:ea typeface="Calibri"/>
                <a:cs typeface="Calibri"/>
              </a:rPr>
              <a:t>under</a:t>
            </a:r>
            <a:r>
              <a:rPr lang="nl-BE" dirty="0">
                <a:ea typeface="Calibri"/>
                <a:cs typeface="Calibri"/>
              </a:rPr>
              <a:t> ScanPos002. </a:t>
            </a:r>
          </a:p>
          <a:p>
            <a:pPr marL="514350" indent="-514350">
              <a:buAutoNum type="arabicPeriod"/>
            </a:pPr>
            <a:r>
              <a:rPr lang="nl-BE" dirty="0">
                <a:ea typeface="Calibri"/>
                <a:cs typeface="Calibri"/>
              </a:rPr>
              <a:t>Click on </a:t>
            </a:r>
            <a:r>
              <a:rPr lang="nl-BE" err="1">
                <a:solidFill>
                  <a:schemeClr val="tx2"/>
                </a:solidFill>
                <a:ea typeface="Calibri"/>
                <a:cs typeface="Calibri"/>
              </a:rPr>
              <a:t>Find</a:t>
            </a:r>
            <a:r>
              <a:rPr lang="nl-BE" dirty="0">
                <a:solidFill>
                  <a:schemeClr val="tx2"/>
                </a:solidFill>
                <a:ea typeface="Calibri"/>
                <a:cs typeface="Calibri"/>
              </a:rPr>
              <a:t> </a:t>
            </a:r>
            <a:r>
              <a:rPr lang="nl-BE" err="1">
                <a:solidFill>
                  <a:schemeClr val="tx2"/>
                </a:solidFill>
                <a:ea typeface="Calibri"/>
                <a:cs typeface="Calibri"/>
              </a:rPr>
              <a:t>corresponding</a:t>
            </a:r>
            <a:r>
              <a:rPr lang="nl-BE" dirty="0">
                <a:solidFill>
                  <a:schemeClr val="tx2"/>
                </a:solidFill>
                <a:ea typeface="Calibri"/>
                <a:cs typeface="Calibri"/>
              </a:rPr>
              <a:t> points...</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6930331" y="579302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pic>
        <p:nvPicPr>
          <p:cNvPr id="6" name="Afbeelding 5" descr="Afbeelding met tekst, schermopname, nummer, Lettertype&#10;&#10;Automatisch gegenereerde beschrijving">
            <a:extLst>
              <a:ext uri="{FF2B5EF4-FFF2-40B4-BE49-F238E27FC236}">
                <a16:creationId xmlns:a16="http://schemas.microsoft.com/office/drawing/2014/main" id="{6AC84FFF-85FA-0313-C342-3762869890CD}"/>
              </a:ext>
            </a:extLst>
          </p:cNvPr>
          <p:cNvPicPr>
            <a:picLocks noChangeAspect="1"/>
          </p:cNvPicPr>
          <p:nvPr/>
        </p:nvPicPr>
        <p:blipFill>
          <a:blip r:embed="rId4"/>
          <a:stretch>
            <a:fillRect/>
          </a:stretch>
        </p:blipFill>
        <p:spPr>
          <a:xfrm>
            <a:off x="8344407" y="2085070"/>
            <a:ext cx="3846877" cy="2517581"/>
          </a:xfrm>
          <a:prstGeom prst="rect">
            <a:avLst/>
          </a:prstGeom>
        </p:spPr>
      </p:pic>
      <p:sp>
        <p:nvSpPr>
          <p:cNvPr id="9" name="Pijl: links 12">
            <a:extLst>
              <a:ext uri="{FF2B5EF4-FFF2-40B4-BE49-F238E27FC236}">
                <a16:creationId xmlns:a16="http://schemas.microsoft.com/office/drawing/2014/main" id="{ED96BECA-8387-ED49-D5B6-679DA92D1624}"/>
              </a:ext>
            </a:extLst>
          </p:cNvPr>
          <p:cNvSpPr/>
          <p:nvPr/>
        </p:nvSpPr>
        <p:spPr>
          <a:xfrm>
            <a:off x="8880029" y="202133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pic>
        <p:nvPicPr>
          <p:cNvPr id="5" name="Afbeelding 4">
            <a:extLst>
              <a:ext uri="{FF2B5EF4-FFF2-40B4-BE49-F238E27FC236}">
                <a16:creationId xmlns:a16="http://schemas.microsoft.com/office/drawing/2014/main" id="{3B010553-D17F-3176-D8C1-FF6C7976BCF0}"/>
              </a:ext>
            </a:extLst>
          </p:cNvPr>
          <p:cNvPicPr>
            <a:picLocks noChangeAspect="1"/>
          </p:cNvPicPr>
          <p:nvPr/>
        </p:nvPicPr>
        <p:blipFill>
          <a:blip r:embed="rId5"/>
          <a:stretch>
            <a:fillRect/>
          </a:stretch>
        </p:blipFill>
        <p:spPr>
          <a:xfrm>
            <a:off x="3318401" y="2451721"/>
            <a:ext cx="296480" cy="334821"/>
          </a:xfrm>
          <a:prstGeom prst="rect">
            <a:avLst/>
          </a:prstGeom>
        </p:spPr>
      </p:pic>
      <p:sp>
        <p:nvSpPr>
          <p:cNvPr id="11" name="Pijl: links 12">
            <a:extLst>
              <a:ext uri="{FF2B5EF4-FFF2-40B4-BE49-F238E27FC236}">
                <a16:creationId xmlns:a16="http://schemas.microsoft.com/office/drawing/2014/main" id="{05378432-0526-CBB3-10B5-88707699C07A}"/>
              </a:ext>
            </a:extLst>
          </p:cNvPr>
          <p:cNvSpPr/>
          <p:nvPr/>
        </p:nvSpPr>
        <p:spPr>
          <a:xfrm>
            <a:off x="6930330" y="82555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2" name="Tijdelijke aanduiding voor voettekst 2">
            <a:extLst>
              <a:ext uri="{FF2B5EF4-FFF2-40B4-BE49-F238E27FC236}">
                <a16:creationId xmlns:a16="http://schemas.microsoft.com/office/drawing/2014/main" id="{58619D6B-BFA9-A4AA-2736-3364F368D20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441716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cherm&#10;&#10;Automatisch gegenereerde beschrijving">
            <a:extLst>
              <a:ext uri="{FF2B5EF4-FFF2-40B4-BE49-F238E27FC236}">
                <a16:creationId xmlns:a16="http://schemas.microsoft.com/office/drawing/2014/main" id="{D24385C8-C241-330F-C659-CF1FBF5F6FF1}"/>
              </a:ext>
            </a:extLst>
          </p:cNvPr>
          <p:cNvPicPr>
            <a:picLocks noChangeAspect="1"/>
          </p:cNvPicPr>
          <p:nvPr/>
        </p:nvPicPr>
        <p:blipFill>
          <a:blip r:embed="rId3"/>
          <a:stretch>
            <a:fillRect/>
          </a:stretch>
        </p:blipFill>
        <p:spPr>
          <a:xfrm>
            <a:off x="6963330" y="1191956"/>
            <a:ext cx="3871788" cy="4831676"/>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38338" cy="5096309"/>
          </a:xfrm>
        </p:spPr>
        <p:txBody>
          <a:bodyPr vert="horz" lIns="91440" tIns="45720" rIns="91440" bIns="45720" rtlCol="0" anchor="t">
            <a:normAutofit/>
          </a:bodyPr>
          <a:lstStyle/>
          <a:p>
            <a:pPr marL="514350" indent="-514350">
              <a:buAutoNum type="arabicPeriod"/>
            </a:pPr>
            <a:r>
              <a:rPr lang="nl-BE" dirty="0">
                <a:ea typeface="Calibri"/>
                <a:cs typeface="Calibri"/>
              </a:rPr>
              <a:t>Check ScanPos001 as </a:t>
            </a:r>
            <a:r>
              <a:rPr lang="nl-BE" err="1">
                <a:ea typeface="Calibri"/>
                <a:cs typeface="Calibri"/>
              </a:rPr>
              <a:t>this</a:t>
            </a:r>
            <a:r>
              <a:rPr lang="nl-BE" dirty="0">
                <a:ea typeface="Calibri"/>
                <a:cs typeface="Calibri"/>
              </a:rPr>
              <a:t> is </a:t>
            </a:r>
            <a:r>
              <a:rPr lang="nl-BE" err="1">
                <a:ea typeface="Calibri"/>
                <a:cs typeface="Calibri"/>
              </a:rPr>
              <a:t>the</a:t>
            </a:r>
            <a:r>
              <a:rPr lang="nl-BE" dirty="0">
                <a:ea typeface="Calibri"/>
                <a:cs typeface="Calibri"/>
              </a:rPr>
              <a:t> </a:t>
            </a:r>
            <a:r>
              <a:rPr lang="nl-BE" err="1">
                <a:ea typeface="Calibri"/>
                <a:cs typeface="Calibri"/>
              </a:rPr>
              <a:t>only</a:t>
            </a:r>
            <a:r>
              <a:rPr lang="nl-BE" dirty="0">
                <a:ea typeface="Calibri"/>
                <a:cs typeface="Calibri"/>
              </a:rPr>
              <a:t> "</a:t>
            </a:r>
            <a:r>
              <a:rPr lang="nl-BE" err="1">
                <a:ea typeface="Calibri"/>
                <a:cs typeface="Calibri"/>
              </a:rPr>
              <a:t>registered</a:t>
            </a:r>
            <a:r>
              <a:rPr lang="nl-BE" dirty="0">
                <a:ea typeface="Calibri"/>
                <a:cs typeface="Calibri"/>
              </a:rPr>
              <a:t>" scan </a:t>
            </a:r>
            <a:r>
              <a:rPr lang="nl-BE" err="1">
                <a:ea typeface="Calibri"/>
                <a:cs typeface="Calibri"/>
              </a:rPr>
              <a:t>position</a:t>
            </a:r>
            <a:r>
              <a:rPr lang="nl-BE" dirty="0">
                <a:ea typeface="Calibri"/>
                <a:cs typeface="Calibri"/>
              </a:rPr>
              <a:t> </a:t>
            </a:r>
            <a:r>
              <a:rPr lang="nl-BE" err="1">
                <a:ea typeface="Calibri"/>
                <a:cs typeface="Calibri"/>
              </a:rPr>
              <a:t>which</a:t>
            </a:r>
            <a:r>
              <a:rPr lang="nl-BE" dirty="0">
                <a:ea typeface="Calibri"/>
                <a:cs typeface="Calibri"/>
              </a:rPr>
              <a:t> ScanPos002 has reflectors </a:t>
            </a:r>
            <a:r>
              <a:rPr lang="nl-BE">
                <a:ea typeface="Calibri"/>
                <a:cs typeface="Calibri"/>
              </a:rPr>
              <a:t>in common with. </a:t>
            </a:r>
            <a:endParaRPr lang="nl-BE" dirty="0" err="1">
              <a:solidFill>
                <a:srgbClr val="000000"/>
              </a:solidFill>
              <a:ea typeface="Calibri"/>
              <a:cs typeface="Calibri"/>
            </a:endParaRPr>
          </a:p>
          <a:p>
            <a:pPr marL="514350" indent="-514350">
              <a:buAutoNum type="arabicPeriod"/>
            </a:pPr>
            <a:r>
              <a:rPr lang="nl-BE" dirty="0">
                <a:ea typeface="Calibri"/>
                <a:cs typeface="Calibri"/>
              </a:rPr>
              <a:t>Set </a:t>
            </a:r>
            <a:r>
              <a:rPr lang="nl-BE" err="1">
                <a:ea typeface="Calibri"/>
                <a:cs typeface="Calibri"/>
              </a:rPr>
              <a:t>the</a:t>
            </a:r>
            <a:r>
              <a:rPr lang="nl-BE" dirty="0">
                <a:ea typeface="Calibri"/>
                <a:cs typeface="Calibri"/>
              </a:rPr>
              <a:t> parameters. </a:t>
            </a:r>
            <a:r>
              <a:rPr lang="nl-BE" err="1">
                <a:ea typeface="Calibri"/>
                <a:cs typeface="Calibri"/>
              </a:rPr>
              <a:t>To</a:t>
            </a:r>
            <a:r>
              <a:rPr lang="nl-BE" dirty="0">
                <a:ea typeface="Calibri"/>
                <a:cs typeface="Calibri"/>
              </a:rPr>
              <a:t> begin </a:t>
            </a:r>
            <a:r>
              <a:rPr lang="nl-BE" err="1">
                <a:ea typeface="Calibri"/>
                <a:cs typeface="Calibri"/>
              </a:rPr>
              <a:t>the</a:t>
            </a:r>
            <a:r>
              <a:rPr lang="nl-BE" dirty="0">
                <a:ea typeface="Calibri"/>
                <a:cs typeface="Calibri"/>
              </a:rPr>
              <a:t> </a:t>
            </a:r>
            <a:r>
              <a:rPr lang="nl-BE" err="1">
                <a:ea typeface="Calibri"/>
                <a:cs typeface="Calibri"/>
              </a:rPr>
              <a:t>tolerance</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be</a:t>
            </a:r>
            <a:r>
              <a:rPr lang="nl-BE" dirty="0">
                <a:ea typeface="Calibri"/>
                <a:cs typeface="Calibri"/>
              </a:rPr>
              <a:t> </a:t>
            </a:r>
            <a:r>
              <a:rPr lang="nl-BE">
                <a:ea typeface="Calibri"/>
                <a:cs typeface="Calibri"/>
              </a:rPr>
              <a:t>set for example to </a:t>
            </a:r>
            <a:r>
              <a:rPr lang="nl-BE" dirty="0">
                <a:solidFill>
                  <a:schemeClr val="tx2"/>
                </a:solidFill>
                <a:ea typeface="Calibri"/>
                <a:cs typeface="Calibri"/>
              </a:rPr>
              <a:t>0.2</a:t>
            </a:r>
            <a:r>
              <a:rPr lang="nl-BE" dirty="0">
                <a:ea typeface="Calibri"/>
                <a:cs typeface="Calibri"/>
              </a:rPr>
              <a:t> </a:t>
            </a:r>
            <a:r>
              <a:rPr lang="nl-BE" err="1">
                <a:ea typeface="Calibri"/>
                <a:cs typeface="Calibri"/>
              </a:rPr>
              <a:t>and</a:t>
            </a:r>
            <a:r>
              <a:rPr lang="nl-BE" dirty="0">
                <a:ea typeface="Calibri"/>
                <a:cs typeface="Calibri"/>
              </a:rPr>
              <a:t> minimum N </a:t>
            </a:r>
            <a:r>
              <a:rPr lang="nl-BE" err="1">
                <a:ea typeface="Calibri"/>
                <a:cs typeface="Calibri"/>
              </a:rPr>
              <a:t>to</a:t>
            </a:r>
            <a:r>
              <a:rPr lang="nl-BE" dirty="0">
                <a:ea typeface="Calibri"/>
                <a:cs typeface="Calibri"/>
              </a:rPr>
              <a:t> </a:t>
            </a:r>
            <a:r>
              <a:rPr lang="nl-BE" dirty="0">
                <a:solidFill>
                  <a:schemeClr val="tx2"/>
                </a:solidFill>
                <a:ea typeface="Calibri"/>
                <a:cs typeface="Calibri"/>
              </a:rPr>
              <a:t>4</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Start</a:t>
            </a:r>
            <a:r>
              <a:rPr lang="nl-BE" dirty="0">
                <a:ea typeface="Calibri"/>
                <a:cs typeface="Calibri"/>
              </a:rPr>
              <a:t>. </a:t>
            </a:r>
            <a:r>
              <a:rPr lang="nl-BE" dirty="0" err="1">
                <a:ea typeface="Calibri"/>
                <a:cs typeface="Calibri"/>
              </a:rPr>
              <a:t>Now</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algorithm</a:t>
            </a:r>
            <a:r>
              <a:rPr lang="nl-BE" dirty="0">
                <a:ea typeface="Calibri"/>
                <a:cs typeface="Calibri"/>
              </a:rPr>
              <a:t> </a:t>
            </a:r>
            <a:r>
              <a:rPr lang="nl-BE" dirty="0" err="1">
                <a:ea typeface="Calibri"/>
                <a:cs typeface="Calibri"/>
              </a:rPr>
              <a:t>will</a:t>
            </a:r>
            <a:r>
              <a:rPr lang="nl-BE" dirty="0">
                <a:ea typeface="Calibri"/>
                <a:cs typeface="Calibri"/>
              </a:rPr>
              <a:t> search </a:t>
            </a:r>
            <a:r>
              <a:rPr lang="nl-BE" dirty="0" err="1">
                <a:ea typeface="Calibri"/>
                <a:cs typeface="Calibri"/>
              </a:rPr>
              <a:t>for</a:t>
            </a:r>
            <a:r>
              <a:rPr lang="nl-BE" dirty="0">
                <a:ea typeface="Calibri"/>
                <a:cs typeface="Calibri"/>
              </a:rPr>
              <a:t> </a:t>
            </a:r>
            <a:r>
              <a:rPr lang="nl-BE" dirty="0" err="1">
                <a:ea typeface="Calibri"/>
                <a:cs typeface="Calibri"/>
              </a:rPr>
              <a:t>solutions</a:t>
            </a:r>
            <a:r>
              <a:rPr lang="nl-BE" dirty="0">
                <a:ea typeface="Calibri"/>
                <a:cs typeface="Calibri"/>
              </a:rPr>
              <a:t> </a:t>
            </a:r>
            <a:r>
              <a:rPr lang="nl-BE" dirty="0" err="1">
                <a:ea typeface="Calibri"/>
                <a:cs typeface="Calibri"/>
              </a:rPr>
              <a:t>to</a:t>
            </a:r>
            <a:r>
              <a:rPr lang="nl-BE" dirty="0">
                <a:ea typeface="Calibri"/>
                <a:cs typeface="Calibri"/>
              </a:rPr>
              <a:t> match </a:t>
            </a:r>
            <a:r>
              <a:rPr lang="nl-BE" dirty="0" err="1">
                <a:ea typeface="Calibri"/>
                <a:cs typeface="Calibri"/>
              </a:rPr>
              <a:t>the</a:t>
            </a:r>
            <a:r>
              <a:rPr lang="nl-BE" dirty="0">
                <a:ea typeface="Calibri"/>
                <a:cs typeface="Calibri"/>
              </a:rPr>
              <a:t> reflectors (tie points) found in ScanPos002 </a:t>
            </a:r>
            <a:r>
              <a:rPr lang="nl-BE" dirty="0" err="1">
                <a:ea typeface="Calibri"/>
                <a:cs typeface="Calibri"/>
              </a:rPr>
              <a:t>to</a:t>
            </a:r>
            <a:r>
              <a:rPr lang="nl-BE" dirty="0">
                <a:ea typeface="Calibri"/>
                <a:cs typeface="Calibri"/>
              </a:rPr>
              <a:t> </a:t>
            </a:r>
            <a:r>
              <a:rPr lang="nl-BE" dirty="0" err="1">
                <a:ea typeface="Calibri"/>
                <a:cs typeface="Calibri"/>
              </a:rPr>
              <a:t>those</a:t>
            </a:r>
            <a:r>
              <a:rPr lang="nl-BE" dirty="0">
                <a:ea typeface="Calibri"/>
                <a:cs typeface="Calibri"/>
              </a:rPr>
              <a:t> found in ScanPos001.</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986062" y="225546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10655191" y="464363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1" name="Pijl: links 12">
            <a:extLst>
              <a:ext uri="{FF2B5EF4-FFF2-40B4-BE49-F238E27FC236}">
                <a16:creationId xmlns:a16="http://schemas.microsoft.com/office/drawing/2014/main" id="{ACF24410-E075-4168-CD3C-1ADD7F330E5D}"/>
              </a:ext>
            </a:extLst>
          </p:cNvPr>
          <p:cNvSpPr/>
          <p:nvPr/>
        </p:nvSpPr>
        <p:spPr>
          <a:xfrm>
            <a:off x="8845973" y="559294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sp>
        <p:nvSpPr>
          <p:cNvPr id="2" name="Tijdelijke aanduiding voor voettekst 2">
            <a:extLst>
              <a:ext uri="{FF2B5EF4-FFF2-40B4-BE49-F238E27FC236}">
                <a16:creationId xmlns:a16="http://schemas.microsoft.com/office/drawing/2014/main" id="{33A48091-E445-C956-0006-6F109284ED6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197644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elektronica, schermopname, scherm&#10;&#10;Automatisch gegenereerde beschrijving">
            <a:extLst>
              <a:ext uri="{FF2B5EF4-FFF2-40B4-BE49-F238E27FC236}">
                <a16:creationId xmlns:a16="http://schemas.microsoft.com/office/drawing/2014/main" id="{2FEE8800-B1CD-264B-FBA4-8FC87BDCF90C}"/>
              </a:ext>
            </a:extLst>
          </p:cNvPr>
          <p:cNvPicPr>
            <a:picLocks noChangeAspect="1"/>
          </p:cNvPicPr>
          <p:nvPr/>
        </p:nvPicPr>
        <p:blipFill>
          <a:blip r:embed="rId3"/>
          <a:stretch>
            <a:fillRect/>
          </a:stretch>
        </p:blipFill>
        <p:spPr>
          <a:xfrm>
            <a:off x="7132523" y="234134"/>
            <a:ext cx="3614283" cy="447409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38338" cy="5096309"/>
          </a:xfrm>
        </p:spPr>
        <p:txBody>
          <a:bodyPr vert="horz" lIns="91440" tIns="45720" rIns="91440" bIns="45720" rtlCol="0" anchor="t">
            <a:normAutofit/>
          </a:bodyPr>
          <a:lstStyle/>
          <a:p>
            <a:pPr marL="514350" indent="-514350">
              <a:buAutoNum type="arabicPeriod"/>
            </a:pPr>
            <a:r>
              <a:rPr lang="nl-BE" dirty="0" err="1">
                <a:ea typeface="Calibri"/>
                <a:cs typeface="Calibri"/>
              </a:rPr>
              <a:t>This</a:t>
            </a:r>
            <a:r>
              <a:rPr lang="nl-BE" dirty="0">
                <a:ea typeface="Calibri"/>
                <a:cs typeface="Calibri"/>
              </a:rPr>
              <a:t> </a:t>
            </a:r>
            <a:r>
              <a:rPr lang="nl-BE" dirty="0" err="1">
                <a:ea typeface="Calibri"/>
                <a:cs typeface="Calibri"/>
              </a:rPr>
              <a:t>gives</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solutions</a:t>
            </a:r>
            <a:r>
              <a:rPr lang="nl-BE" dirty="0">
                <a:ea typeface="Calibri"/>
                <a:cs typeface="Calibri"/>
              </a:rPr>
              <a:t> found </a:t>
            </a:r>
            <a:r>
              <a:rPr lang="nl-BE" dirty="0" err="1">
                <a:ea typeface="Calibri"/>
                <a:cs typeface="Calibri"/>
              </a:rPr>
              <a:t>with</a:t>
            </a:r>
            <a:r>
              <a:rPr lang="nl-BE" dirty="0">
                <a:ea typeface="Calibri"/>
                <a:cs typeface="Calibri"/>
              </a:rPr>
              <a:t> </a:t>
            </a:r>
            <a:r>
              <a:rPr lang="nl-BE" dirty="0" err="1">
                <a:ea typeface="Calibri"/>
                <a:cs typeface="Calibri"/>
              </a:rPr>
              <a:t>the</a:t>
            </a:r>
            <a:r>
              <a:rPr lang="nl-BE" dirty="0">
                <a:ea typeface="Calibri"/>
                <a:cs typeface="Calibri"/>
              </a:rPr>
              <a:t> first </a:t>
            </a:r>
            <a:r>
              <a:rPr lang="nl-BE" dirty="0" err="1">
                <a:ea typeface="Calibri"/>
                <a:cs typeface="Calibri"/>
              </a:rPr>
              <a:t>one</a:t>
            </a:r>
            <a:r>
              <a:rPr lang="nl-BE" dirty="0">
                <a:ea typeface="Calibri"/>
                <a:cs typeface="Calibri"/>
              </a:rPr>
              <a:t> </a:t>
            </a:r>
            <a:r>
              <a:rPr lang="nl-BE" dirty="0" err="1">
                <a:ea typeface="Calibri"/>
                <a:cs typeface="Calibri"/>
              </a:rPr>
              <a:t>usually</a:t>
            </a:r>
            <a:r>
              <a:rPr lang="nl-BE" dirty="0">
                <a:ea typeface="Calibri"/>
                <a:cs typeface="Calibri"/>
              </a:rPr>
              <a:t> </a:t>
            </a:r>
            <a:r>
              <a:rPr lang="nl-BE" dirty="0" err="1">
                <a:ea typeface="Calibri"/>
                <a:cs typeface="Calibri"/>
              </a:rPr>
              <a:t>the</a:t>
            </a:r>
            <a:r>
              <a:rPr lang="nl-BE" dirty="0">
                <a:ea typeface="Calibri"/>
                <a:cs typeface="Calibri"/>
              </a:rPr>
              <a:t> best </a:t>
            </a:r>
            <a:r>
              <a:rPr lang="nl-BE" dirty="0" err="1">
                <a:ea typeface="Calibri"/>
                <a:cs typeface="Calibri"/>
              </a:rPr>
              <a:t>one</a:t>
            </a:r>
            <a:r>
              <a:rPr lang="nl-BE" dirty="0">
                <a:ea typeface="Calibri"/>
                <a:cs typeface="Calibri"/>
              </a:rPr>
              <a:t>. It </a:t>
            </a:r>
            <a:r>
              <a:rPr lang="nl-BE" dirty="0" err="1">
                <a:ea typeface="Calibri"/>
                <a:cs typeface="Calibri"/>
              </a:rPr>
              <a:t>says</a:t>
            </a:r>
            <a:r>
              <a:rPr lang="nl-BE" dirty="0">
                <a:ea typeface="Calibri"/>
                <a:cs typeface="Calibri"/>
              </a:rPr>
              <a:t> </a:t>
            </a:r>
            <a:r>
              <a:rPr lang="nl-BE" dirty="0" err="1">
                <a:ea typeface="Calibri"/>
                <a:cs typeface="Calibri"/>
              </a:rPr>
              <a:t>it</a:t>
            </a:r>
            <a:r>
              <a:rPr lang="nl-BE" dirty="0">
                <a:ea typeface="Calibri"/>
                <a:cs typeface="Calibri"/>
              </a:rPr>
              <a:t> </a:t>
            </a:r>
            <a:r>
              <a:rPr lang="nl-BE" dirty="0" err="1">
                <a:ea typeface="Calibri"/>
                <a:cs typeface="Calibri"/>
              </a:rPr>
              <a:t>could</a:t>
            </a:r>
            <a:r>
              <a:rPr lang="nl-BE" dirty="0">
                <a:ea typeface="Calibri"/>
                <a:cs typeface="Calibri"/>
              </a:rPr>
              <a:t> match 12 </a:t>
            </a:r>
            <a:r>
              <a:rPr lang="nl-BE" dirty="0" err="1">
                <a:ea typeface="Calibri"/>
                <a:cs typeface="Calibri"/>
              </a:rPr>
              <a:t>tiepoints</a:t>
            </a:r>
            <a:r>
              <a:rPr lang="nl-BE" dirty="0">
                <a:ea typeface="Calibri"/>
                <a:cs typeface="Calibri"/>
              </a:rPr>
              <a:t>. </a:t>
            </a:r>
            <a:r>
              <a:rPr lang="nl-BE" dirty="0" err="1">
                <a:ea typeface="Calibri"/>
                <a:cs typeface="Calibri"/>
              </a:rPr>
              <a:t>This</a:t>
            </a:r>
            <a:r>
              <a:rPr lang="nl-BE" dirty="0">
                <a:ea typeface="Calibri"/>
                <a:cs typeface="Calibri"/>
              </a:rPr>
              <a:t> is </a:t>
            </a:r>
            <a:r>
              <a:rPr lang="nl-BE" dirty="0" err="1">
                <a:ea typeface="Calibri"/>
                <a:cs typeface="Calibri"/>
              </a:rPr>
              <a:t>likely</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 </a:t>
            </a:r>
            <a:r>
              <a:rPr lang="nl-BE" dirty="0" err="1">
                <a:ea typeface="Calibri"/>
                <a:cs typeface="Calibri"/>
              </a:rPr>
              <a:t>good</a:t>
            </a:r>
            <a:r>
              <a:rPr lang="nl-BE" dirty="0">
                <a:ea typeface="Calibri"/>
                <a:cs typeface="Calibri"/>
              </a:rPr>
              <a:t> solution. </a:t>
            </a:r>
          </a:p>
          <a:p>
            <a:pPr marL="0" indent="0">
              <a:buNone/>
            </a:pP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sure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of ScanPos001 </a:t>
            </a:r>
            <a:r>
              <a:rPr lang="nl-BE" dirty="0" err="1">
                <a:ea typeface="Calibri"/>
                <a:cs typeface="Calibri"/>
              </a:rPr>
              <a:t>and</a:t>
            </a:r>
            <a:r>
              <a:rPr lang="nl-BE" dirty="0">
                <a:ea typeface="Calibri"/>
                <a:cs typeface="Calibri"/>
              </a:rPr>
              <a:t> ScanPos002 </a:t>
            </a:r>
            <a:r>
              <a:rPr lang="nl-BE" err="1">
                <a:ea typeface="Calibri"/>
                <a:cs typeface="Calibri"/>
              </a:rPr>
              <a:t>to</a:t>
            </a:r>
            <a:r>
              <a:rPr lang="nl-BE">
                <a:ea typeface="Calibri"/>
                <a:cs typeface="Calibri"/>
              </a:rPr>
              <a:t> confirm </a:t>
            </a:r>
            <a:r>
              <a:rPr lang="nl-BE" dirty="0">
                <a:ea typeface="Calibri"/>
                <a:cs typeface="Calibri"/>
              </a:rPr>
              <a:t>(</a:t>
            </a:r>
            <a:r>
              <a:rPr lang="nl-BE" dirty="0" err="1">
                <a:ea typeface="Calibri"/>
                <a:cs typeface="Calibri"/>
              </a:rPr>
              <a:t>see</a:t>
            </a:r>
            <a:r>
              <a:rPr lang="nl-BE" dirty="0">
                <a:ea typeface="Calibri"/>
                <a:cs typeface="Calibri"/>
              </a:rPr>
              <a:t> next slides). </a:t>
            </a:r>
            <a:r>
              <a:rPr lang="nl-BE" u="sng" dirty="0">
                <a:ea typeface="Calibri"/>
                <a:cs typeface="Calibri"/>
              </a:rPr>
              <a:t>OR</a:t>
            </a:r>
            <a:r>
              <a:rPr lang="nl-BE" dirty="0">
                <a:ea typeface="Calibri"/>
                <a:cs typeface="Calibri"/>
              </a:rPr>
              <a:t> </a:t>
            </a:r>
            <a:r>
              <a:rPr lang="nl-BE" dirty="0" err="1">
                <a:ea typeface="Calibri"/>
                <a:cs typeface="Calibri"/>
              </a:rPr>
              <a:t>if</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know</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pattern</a:t>
            </a:r>
            <a:r>
              <a:rPr lang="nl-BE" dirty="0">
                <a:ea typeface="Calibri"/>
                <a:cs typeface="Calibri"/>
              </a:rPr>
              <a:t> of </a:t>
            </a:r>
            <a:r>
              <a:rPr lang="nl-BE" dirty="0" err="1">
                <a:ea typeface="Calibri"/>
                <a:cs typeface="Calibri"/>
              </a:rPr>
              <a:t>the</a:t>
            </a:r>
            <a:r>
              <a:rPr lang="nl-BE" dirty="0">
                <a:ea typeface="Calibri"/>
                <a:cs typeface="Calibri"/>
              </a:rPr>
              <a:t> scans </a:t>
            </a:r>
            <a:r>
              <a:rPr lang="nl-BE" dirty="0" err="1">
                <a:ea typeface="Calibri"/>
                <a:cs typeface="Calibri"/>
              </a:rPr>
              <a:t>you</a:t>
            </a:r>
            <a:r>
              <a:rPr lang="nl-BE" dirty="0">
                <a:ea typeface="Calibri"/>
                <a:cs typeface="Calibri"/>
              </a:rPr>
              <a:t> </a:t>
            </a:r>
            <a:r>
              <a:rPr lang="nl-BE" dirty="0" err="1">
                <a:ea typeface="Calibri"/>
                <a:cs typeface="Calibri"/>
              </a:rPr>
              <a:t>could</a:t>
            </a:r>
            <a:r>
              <a:rPr lang="nl-BE" dirty="0">
                <a:ea typeface="Calibri"/>
                <a:cs typeface="Calibri"/>
              </a:rPr>
              <a:t> </a:t>
            </a:r>
            <a:r>
              <a:rPr lang="nl-BE" dirty="0" err="1">
                <a:ea typeface="Calibri"/>
                <a:cs typeface="Calibri"/>
              </a:rPr>
              <a:t>also</a:t>
            </a:r>
            <a:r>
              <a:rPr lang="nl-BE" dirty="0">
                <a:ea typeface="Calibri"/>
                <a:cs typeface="Calibri"/>
              </a:rPr>
              <a:t> </a:t>
            </a:r>
            <a:r>
              <a:rPr lang="nl-BE" dirty="0" err="1">
                <a:ea typeface="Calibri"/>
                <a:cs typeface="Calibri"/>
              </a:rPr>
              <a:t>just</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SOPs</a:t>
            </a:r>
            <a:r>
              <a:rPr lang="nl-BE" dirty="0">
                <a:ea typeface="Calibri"/>
                <a:cs typeface="Calibri"/>
              </a:rPr>
              <a:t> (select </a:t>
            </a:r>
            <a:r>
              <a:rPr lang="nl-BE" dirty="0" err="1">
                <a:ea typeface="Calibri"/>
                <a:cs typeface="Calibri"/>
              </a:rPr>
              <a:t>them</a:t>
            </a:r>
            <a:r>
              <a:rPr lang="nl-BE" dirty="0">
                <a:ea typeface="Calibri"/>
                <a:cs typeface="Calibri"/>
              </a:rPr>
              <a:t> </a:t>
            </a:r>
            <a:r>
              <a:rPr lang="nl-BE" dirty="0" err="1">
                <a:ea typeface="Calibri"/>
                <a:cs typeface="Calibri"/>
              </a:rPr>
              <a:t>and</a:t>
            </a:r>
            <a:r>
              <a:rPr lang="nl-BE" dirty="0">
                <a:ea typeface="Calibri"/>
                <a:cs typeface="Calibri"/>
              </a:rPr>
              <a:t> drop </a:t>
            </a:r>
            <a:r>
              <a:rPr lang="nl-BE" dirty="0" err="1">
                <a:ea typeface="Calibri"/>
                <a:cs typeface="Calibri"/>
              </a:rPr>
              <a:t>them</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the</a:t>
            </a:r>
            <a:r>
              <a:rPr lang="nl-BE" dirty="0">
                <a:ea typeface="Calibri"/>
                <a:cs typeface="Calibri"/>
              </a:rPr>
              <a:t> viewer).</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49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9625001" y="11018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5" name="Tijdelijke aanduiding voor voettekst 2">
            <a:extLst>
              <a:ext uri="{FF2B5EF4-FFF2-40B4-BE49-F238E27FC236}">
                <a16:creationId xmlns:a16="http://schemas.microsoft.com/office/drawing/2014/main" id="{EA8C93A3-9906-D25F-5F41-1A28E4FB131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94820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1098D9DA-AB96-D5C1-7396-703E85DE0B98}"/>
            </a:ext>
          </a:extLst>
        </p:cNvPr>
        <p:cNvGrpSpPr/>
        <p:nvPr/>
      </p:nvGrpSpPr>
      <p:grpSpPr>
        <a:xfrm>
          <a:off x="0" y="0"/>
          <a:ext cx="0" cy="0"/>
          <a:chOff x="0" y="0"/>
          <a:chExt cx="0" cy="0"/>
        </a:xfrm>
      </p:grpSpPr>
      <p:sp>
        <p:nvSpPr>
          <p:cNvPr id="2" name="Tijdelijke aanduiding voor inhoud 1">
            <a:extLst>
              <a:ext uri="{FF2B5EF4-FFF2-40B4-BE49-F238E27FC236}">
                <a16:creationId xmlns:a16="http://schemas.microsoft.com/office/drawing/2014/main" id="{2BC44260-3EB6-363B-1F15-6C1CCD48A49F}"/>
              </a:ext>
            </a:extLst>
          </p:cNvPr>
          <p:cNvSpPr>
            <a:spLocks noGrp="1"/>
          </p:cNvSpPr>
          <p:nvPr>
            <p:ph idx="1"/>
          </p:nvPr>
        </p:nvSpPr>
        <p:spPr>
          <a:xfrm>
            <a:off x="573528" y="1253331"/>
            <a:ext cx="10780271" cy="5118222"/>
          </a:xfrm>
        </p:spPr>
        <p:txBody>
          <a:bodyPr vert="horz" lIns="91440" tIns="45720" rIns="91440" bIns="45720" rtlCol="0" anchor="t">
            <a:normAutofit/>
          </a:bodyPr>
          <a:lstStyle/>
          <a:p>
            <a:pPr marL="0" indent="0">
              <a:buNone/>
            </a:pPr>
            <a:r>
              <a:rPr lang="nl-NL">
                <a:ea typeface="Calibri"/>
                <a:cs typeface="Calibri"/>
              </a:rPr>
              <a:t>However</a:t>
            </a:r>
            <a:r>
              <a:rPr lang="nl-NL" dirty="0">
                <a:ea typeface="Calibri"/>
                <a:cs typeface="Calibri"/>
              </a:rPr>
              <a:t>, </a:t>
            </a:r>
            <a:r>
              <a:rPr lang="nl-NL">
                <a:ea typeface="Calibri"/>
                <a:cs typeface="Calibri"/>
              </a:rPr>
              <a:t>we want </a:t>
            </a:r>
            <a:r>
              <a:rPr lang="nl-NL" dirty="0">
                <a:ea typeface="Calibri"/>
                <a:cs typeface="Calibri"/>
              </a:rPr>
              <a:t>these scans in </a:t>
            </a:r>
            <a:r>
              <a:rPr lang="nl-NL" dirty="0" err="1">
                <a:ea typeface="Calibri"/>
                <a:cs typeface="Calibri"/>
              </a:rPr>
              <a:t>the</a:t>
            </a:r>
            <a:r>
              <a:rPr lang="nl-NL" dirty="0">
                <a:ea typeface="Calibri"/>
                <a:cs typeface="Calibri"/>
              </a:rPr>
              <a:t> </a:t>
            </a:r>
            <a:r>
              <a:rPr lang="nl-NL" dirty="0" err="1">
                <a:ea typeface="Calibri"/>
                <a:cs typeface="Calibri"/>
              </a:rPr>
              <a:t>same</a:t>
            </a:r>
            <a:r>
              <a:rPr lang="nl-NL" dirty="0">
                <a:ea typeface="Calibri"/>
                <a:cs typeface="Calibri"/>
              </a:rPr>
              <a:t> </a:t>
            </a:r>
            <a:r>
              <a:rPr lang="nl-NL" dirty="0" err="1">
                <a:ea typeface="Calibri"/>
                <a:cs typeface="Calibri"/>
              </a:rPr>
              <a:t>coordinate</a:t>
            </a:r>
            <a:r>
              <a:rPr lang="nl-NL" dirty="0">
                <a:ea typeface="Calibri"/>
                <a:cs typeface="Calibri"/>
              </a:rPr>
              <a:t> </a:t>
            </a:r>
            <a:r>
              <a:rPr lang="nl-NL">
                <a:ea typeface="Calibri"/>
                <a:cs typeface="Calibri"/>
              </a:rPr>
              <a:t>system (for further processing). Aligning </a:t>
            </a:r>
            <a:r>
              <a:rPr lang="nl-NL" dirty="0" err="1">
                <a:ea typeface="Calibri"/>
                <a:cs typeface="Calibri"/>
              </a:rPr>
              <a:t>the</a:t>
            </a:r>
            <a:r>
              <a:rPr lang="nl-NL" dirty="0">
                <a:ea typeface="Calibri"/>
                <a:cs typeface="Calibri"/>
              </a:rPr>
              <a:t> scans </a:t>
            </a:r>
            <a:r>
              <a:rPr lang="nl-NL" dirty="0" err="1">
                <a:ea typeface="Calibri"/>
                <a:cs typeface="Calibri"/>
              </a:rPr>
              <a:t>so</a:t>
            </a:r>
            <a:r>
              <a:rPr lang="nl-NL" dirty="0">
                <a:ea typeface="Calibri"/>
                <a:cs typeface="Calibri"/>
              </a:rPr>
              <a:t> we </a:t>
            </a:r>
            <a:r>
              <a:rPr lang="nl-NL" dirty="0" err="1">
                <a:ea typeface="Calibri"/>
                <a:cs typeface="Calibri"/>
              </a:rPr>
              <a:t>can</a:t>
            </a:r>
            <a:r>
              <a:rPr lang="nl-NL" dirty="0">
                <a:ea typeface="Calibri"/>
                <a:cs typeface="Calibri"/>
              </a:rPr>
              <a:t> </a:t>
            </a:r>
            <a:r>
              <a:rPr lang="nl-NL" dirty="0" err="1">
                <a:ea typeface="Calibri"/>
                <a:cs typeface="Calibri"/>
              </a:rPr>
              <a:t>achieve</a:t>
            </a:r>
            <a:r>
              <a:rPr lang="nl-NL" dirty="0">
                <a:ea typeface="Calibri"/>
                <a:cs typeface="Calibri"/>
              </a:rPr>
              <a:t> </a:t>
            </a:r>
            <a:r>
              <a:rPr lang="nl-NL" dirty="0" err="1">
                <a:ea typeface="Calibri"/>
                <a:cs typeface="Calibri"/>
              </a:rPr>
              <a:t>this</a:t>
            </a:r>
            <a:r>
              <a:rPr lang="nl-NL" dirty="0">
                <a:ea typeface="Calibri"/>
                <a:cs typeface="Calibri"/>
              </a:rPr>
              <a:t> is </a:t>
            </a:r>
            <a:r>
              <a:rPr lang="nl-NL" dirty="0" err="1">
                <a:ea typeface="Calibri"/>
                <a:cs typeface="Calibri"/>
              </a:rPr>
              <a:t>what</a:t>
            </a:r>
            <a:r>
              <a:rPr lang="nl-NL" dirty="0">
                <a:ea typeface="Calibri"/>
                <a:cs typeface="Calibri"/>
              </a:rPr>
              <a:t> we call </a:t>
            </a:r>
            <a:r>
              <a:rPr lang="nl-NL">
                <a:ea typeface="Calibri"/>
                <a:cs typeface="Calibri"/>
              </a:rPr>
              <a:t>co-</a:t>
            </a:r>
            <a:r>
              <a:rPr lang="nl-NL" err="1">
                <a:ea typeface="Calibri"/>
                <a:cs typeface="Calibri"/>
              </a:rPr>
              <a:t>registration</a:t>
            </a:r>
            <a:r>
              <a:rPr lang="nl-NL">
                <a:ea typeface="Calibri"/>
                <a:cs typeface="Calibri"/>
              </a:rPr>
              <a:t>. When using the VZ-400 scanner, reflectors are put in the field during scanning to facilitate this. </a:t>
            </a:r>
            <a:endParaRPr lang="nl-NL" dirty="0">
              <a:ea typeface="Calibri"/>
              <a:cs typeface="Calibri"/>
            </a:endParaRPr>
          </a:p>
          <a:p>
            <a:pPr marL="0" indent="0">
              <a:buNone/>
            </a:pPr>
            <a:endParaRPr lang="nl-NL" dirty="0">
              <a:ea typeface="Calibri"/>
              <a:cs typeface="Calibri"/>
            </a:endParaRPr>
          </a:p>
        </p:txBody>
      </p:sp>
      <p:sp>
        <p:nvSpPr>
          <p:cNvPr id="4" name="Tijdelijke aanduiding voor dianummer 3">
            <a:extLst>
              <a:ext uri="{FF2B5EF4-FFF2-40B4-BE49-F238E27FC236}">
                <a16:creationId xmlns:a16="http://schemas.microsoft.com/office/drawing/2014/main" id="{32450E42-44ED-D846-688F-72584E2DC055}"/>
              </a:ext>
            </a:extLst>
          </p:cNvPr>
          <p:cNvSpPr>
            <a:spLocks noGrp="1"/>
          </p:cNvSpPr>
          <p:nvPr>
            <p:ph type="sldNum" sz="quarter" idx="12"/>
          </p:nvPr>
        </p:nvSpPr>
        <p:spPr/>
        <p:txBody>
          <a:bodyPr/>
          <a:lstStyle/>
          <a:p>
            <a:fld id="{BAE070A0-3994-FF42-A8A7-1B27A662DB2A}" type="slidenum">
              <a:rPr lang="en-BE" smtClean="0"/>
              <a:t>5</a:t>
            </a:fld>
            <a:endParaRPr lang="en-BE"/>
          </a:p>
        </p:txBody>
      </p:sp>
      <p:sp>
        <p:nvSpPr>
          <p:cNvPr id="5" name="Titel 4">
            <a:extLst>
              <a:ext uri="{FF2B5EF4-FFF2-40B4-BE49-F238E27FC236}">
                <a16:creationId xmlns:a16="http://schemas.microsoft.com/office/drawing/2014/main" id="{8B5CC586-7EF1-BF50-E1AC-AB5060B710CA}"/>
              </a:ext>
            </a:extLst>
          </p:cNvPr>
          <p:cNvSpPr>
            <a:spLocks noGrp="1"/>
          </p:cNvSpPr>
          <p:nvPr>
            <p:ph type="title"/>
          </p:nvPr>
        </p:nvSpPr>
        <p:spPr/>
        <p:txBody>
          <a:bodyPr/>
          <a:lstStyle/>
          <a:p>
            <a:r>
              <a:rPr lang="nl-NL" dirty="0">
                <a:latin typeface="Gill Sans MT"/>
              </a:rPr>
              <a:t>Co-</a:t>
            </a:r>
            <a:r>
              <a:rPr lang="nl-NL" dirty="0" err="1">
                <a:latin typeface="Gill Sans MT"/>
              </a:rPr>
              <a:t>registration</a:t>
            </a:r>
            <a:endParaRPr lang="nl-NL" dirty="0" err="1"/>
          </a:p>
        </p:txBody>
      </p:sp>
      <p:pic>
        <p:nvPicPr>
          <p:cNvPr id="7" name="Google Shape;251;g13b2ba09341_0_50">
            <a:extLst>
              <a:ext uri="{FF2B5EF4-FFF2-40B4-BE49-F238E27FC236}">
                <a16:creationId xmlns:a16="http://schemas.microsoft.com/office/drawing/2014/main" id="{8E7A03F7-D37E-F654-525C-364036EF1AE5}"/>
              </a:ext>
            </a:extLst>
          </p:cNvPr>
          <p:cNvPicPr preferRelativeResize="0">
            <a:picLocks noChangeAspect="1"/>
          </p:cNvPicPr>
          <p:nvPr/>
        </p:nvPicPr>
        <p:blipFill rotWithShape="1">
          <a:blip r:embed="rId3">
            <a:alphaModFix/>
          </a:blip>
          <a:srcRect b="35170"/>
          <a:stretch/>
        </p:blipFill>
        <p:spPr>
          <a:xfrm>
            <a:off x="573529" y="2771553"/>
            <a:ext cx="5602369" cy="3600000"/>
          </a:xfrm>
          <a:prstGeom prst="rect">
            <a:avLst/>
          </a:prstGeom>
          <a:noFill/>
          <a:ln>
            <a:noFill/>
          </a:ln>
        </p:spPr>
      </p:pic>
      <p:pic>
        <p:nvPicPr>
          <p:cNvPr id="8" name="Google Shape;263;g13b2ba09341_0_98">
            <a:extLst>
              <a:ext uri="{FF2B5EF4-FFF2-40B4-BE49-F238E27FC236}">
                <a16:creationId xmlns:a16="http://schemas.microsoft.com/office/drawing/2014/main" id="{F1063D1E-0E99-53B1-D689-C27C7993A6F9}"/>
              </a:ext>
            </a:extLst>
          </p:cNvPr>
          <p:cNvPicPr preferRelativeResize="0">
            <a:picLocks noChangeAspect="1"/>
          </p:cNvPicPr>
          <p:nvPr/>
        </p:nvPicPr>
        <p:blipFill rotWithShape="1">
          <a:blip r:embed="rId4">
            <a:alphaModFix/>
          </a:blip>
          <a:srcRect b="35022"/>
          <a:stretch/>
        </p:blipFill>
        <p:spPr>
          <a:xfrm>
            <a:off x="6252098" y="2756350"/>
            <a:ext cx="5589618" cy="3600000"/>
          </a:xfrm>
          <a:prstGeom prst="rect">
            <a:avLst/>
          </a:prstGeom>
          <a:noFill/>
          <a:ln>
            <a:noFill/>
          </a:ln>
        </p:spPr>
      </p:pic>
      <p:sp>
        <p:nvSpPr>
          <p:cNvPr id="9" name="Oval 8">
            <a:extLst>
              <a:ext uri="{FF2B5EF4-FFF2-40B4-BE49-F238E27FC236}">
                <a16:creationId xmlns:a16="http://schemas.microsoft.com/office/drawing/2014/main" id="{5A1B4597-2D4B-EB11-D5C6-56CF6F01FDE0}"/>
              </a:ext>
            </a:extLst>
          </p:cNvPr>
          <p:cNvSpPr/>
          <p:nvPr/>
        </p:nvSpPr>
        <p:spPr>
          <a:xfrm>
            <a:off x="4441371" y="4426200"/>
            <a:ext cx="664029" cy="1034143"/>
          </a:xfrm>
          <a:prstGeom prst="ellipse">
            <a:avLst/>
          </a:prstGeom>
          <a:solidFill>
            <a:srgbClr val="14C9AC">
              <a:alpha val="30196"/>
            </a:srgbClr>
          </a:solidFill>
          <a:ln w="28575">
            <a:solidFill>
              <a:srgbClr val="0354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9A5DB77-4C63-6B67-1B3F-A9E9020C9CEA}"/>
              </a:ext>
            </a:extLst>
          </p:cNvPr>
          <p:cNvSpPr txBox="1"/>
          <p:nvPr/>
        </p:nvSpPr>
        <p:spPr>
          <a:xfrm rot="21079145">
            <a:off x="4296639" y="5404614"/>
            <a:ext cx="1202872" cy="400110"/>
          </a:xfrm>
          <a:prstGeom prst="rect">
            <a:avLst/>
          </a:prstGeom>
          <a:noFill/>
        </p:spPr>
        <p:txBody>
          <a:bodyPr wrap="square" rtlCol="0">
            <a:spAutoFit/>
          </a:bodyPr>
          <a:lstStyle/>
          <a:p>
            <a:r>
              <a:rPr lang="nl-BE" sz="2000" b="1">
                <a:solidFill>
                  <a:schemeClr val="tx2"/>
                </a:solidFill>
              </a:rPr>
              <a:t>Reflector</a:t>
            </a:r>
            <a:endParaRPr lang="en-GB" sz="2000" b="1">
              <a:solidFill>
                <a:schemeClr val="tx2"/>
              </a:solidFill>
            </a:endParaRPr>
          </a:p>
        </p:txBody>
      </p:sp>
      <p:sp>
        <p:nvSpPr>
          <p:cNvPr id="6" name="Tijdelijke aanduiding voor voettekst 2">
            <a:extLst>
              <a:ext uri="{FF2B5EF4-FFF2-40B4-BE49-F238E27FC236}">
                <a16:creationId xmlns:a16="http://schemas.microsoft.com/office/drawing/2014/main" id="{9AD34E7A-FE3B-8886-D0F8-803FF9EB13A0}"/>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13155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elektronica, schermopname, software&#10;&#10;Automatisch gegenereerde beschrijving">
            <a:extLst>
              <a:ext uri="{FF2B5EF4-FFF2-40B4-BE49-F238E27FC236}">
                <a16:creationId xmlns:a16="http://schemas.microsoft.com/office/drawing/2014/main" id="{06405423-9C14-6F1C-2339-C27C9D52AE64}"/>
              </a:ext>
            </a:extLst>
          </p:cNvPr>
          <p:cNvPicPr>
            <a:picLocks noChangeAspect="1"/>
          </p:cNvPicPr>
          <p:nvPr/>
        </p:nvPicPr>
        <p:blipFill>
          <a:blip r:embed="rId3"/>
          <a:stretch>
            <a:fillRect/>
          </a:stretch>
        </p:blipFill>
        <p:spPr>
          <a:xfrm>
            <a:off x="5870090" y="234134"/>
            <a:ext cx="4406557" cy="6304593"/>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74249" cy="5096309"/>
          </a:xfrm>
        </p:spPr>
        <p:txBody>
          <a:bodyPr vert="horz" lIns="91440" tIns="45720" rIns="91440" bIns="45720" rtlCol="0" anchor="t">
            <a:normAutofit/>
          </a:bodyPr>
          <a:lstStyle/>
          <a:p>
            <a:pPr marL="0" indent="0">
              <a:buNone/>
            </a:pPr>
            <a:r>
              <a:rPr lang="nl-BE">
                <a:ea typeface="Calibri"/>
                <a:cs typeface="Calibri"/>
              </a:rPr>
              <a:t>Visualising the point clouds:</a:t>
            </a:r>
          </a:p>
          <a:p>
            <a:pPr marL="514350" indent="-514350">
              <a:buAutoNum type="arabicPeriod"/>
            </a:pPr>
            <a:r>
              <a:rPr lang="nl-BE">
                <a:ea typeface="Calibri"/>
                <a:cs typeface="Calibri"/>
              </a:rPr>
              <a:t>Select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a:t>
            </a:r>
            <a:r>
              <a:rPr lang="nl-BE" dirty="0" err="1">
                <a:ea typeface="Calibri"/>
                <a:cs typeface="Calibri"/>
              </a:rPr>
              <a:t>visualise</a:t>
            </a:r>
            <a:r>
              <a:rPr lang="nl-BE" dirty="0">
                <a:ea typeface="Calibri"/>
                <a:cs typeface="Calibri"/>
              </a:rPr>
              <a:t>. Right-click on </a:t>
            </a:r>
            <a:r>
              <a:rPr lang="nl-BE" dirty="0" err="1">
                <a:ea typeface="Calibri"/>
                <a:cs typeface="Calibri"/>
              </a:rPr>
              <a:t>one</a:t>
            </a:r>
            <a:r>
              <a:rPr lang="nl-BE" dirty="0">
                <a:ea typeface="Calibri"/>
                <a:cs typeface="Calibri"/>
              </a:rPr>
              <a:t> of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a:t>
            </a:r>
            <a:endParaRPr lang="nl-NL"/>
          </a:p>
          <a:p>
            <a:pPr marL="514350" indent="-514350">
              <a:buAutoNum type="arabicPeriod"/>
            </a:pPr>
            <a:r>
              <a:rPr lang="nl-BE" dirty="0">
                <a:ea typeface="Calibri"/>
                <a:cs typeface="Calibri"/>
              </a:rPr>
              <a:t>Click on </a:t>
            </a:r>
            <a:r>
              <a:rPr lang="nl-BE" dirty="0">
                <a:solidFill>
                  <a:schemeClr val="tx2"/>
                </a:solidFill>
                <a:ea typeface="Calibri"/>
                <a:cs typeface="Calibri"/>
              </a:rPr>
              <a:t>View... </a:t>
            </a:r>
            <a:r>
              <a:rPr lang="nl-BE" dirty="0">
                <a:ea typeface="Calibri"/>
                <a:cs typeface="Calibri"/>
              </a:rPr>
              <a:t>(or drag </a:t>
            </a:r>
            <a:r>
              <a:rPr lang="nl-BE" dirty="0" err="1">
                <a:ea typeface="Calibri"/>
                <a:cs typeface="Calibri"/>
              </a:rPr>
              <a:t>and</a:t>
            </a:r>
            <a:r>
              <a:rPr lang="nl-BE" dirty="0">
                <a:ea typeface="Calibri"/>
                <a:cs typeface="Calibri"/>
              </a:rPr>
              <a:t> drop </a:t>
            </a:r>
            <a:r>
              <a:rPr lang="nl-BE" dirty="0" err="1">
                <a:ea typeface="Calibri"/>
                <a:cs typeface="Calibri"/>
              </a:rPr>
              <a:t>them</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grey</a:t>
            </a:r>
            <a:r>
              <a:rPr lang="nl-BE" dirty="0">
                <a:ea typeface="Calibri"/>
                <a:cs typeface="Calibri"/>
              </a:rPr>
              <a:t> area).</a:t>
            </a: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normAutofit fontScale="90000"/>
          </a:bodyPr>
          <a:lstStyle/>
          <a:p>
            <a:r>
              <a:rPr lang="nl-BE" dirty="0" err="1">
                <a:latin typeface="Gill Sans MT"/>
              </a:rPr>
              <a:t>Visualise</a:t>
            </a:r>
            <a:r>
              <a:rPr lang="nl-BE" dirty="0">
                <a:latin typeface="Gill Sans MT"/>
              </a:rPr>
              <a:t> point </a:t>
            </a:r>
            <a:r>
              <a:rPr lang="nl-BE" dirty="0" err="1">
                <a:latin typeface="Gill Sans MT"/>
              </a:rPr>
              <a:t>clouds</a:t>
            </a:r>
            <a:endParaRPr lang="nl-BE" dirty="0" err="1"/>
          </a:p>
        </p:txBody>
      </p:sp>
      <p:sp>
        <p:nvSpPr>
          <p:cNvPr id="10" name="Pijl: links 12">
            <a:extLst>
              <a:ext uri="{FF2B5EF4-FFF2-40B4-BE49-F238E27FC236}">
                <a16:creationId xmlns:a16="http://schemas.microsoft.com/office/drawing/2014/main" id="{AF6A3ECB-C789-D3E4-36D6-D933D6999020}"/>
              </a:ext>
            </a:extLst>
          </p:cNvPr>
          <p:cNvSpPr/>
          <p:nvPr/>
        </p:nvSpPr>
        <p:spPr>
          <a:xfrm rot="-1740000">
            <a:off x="8011604" y="215330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9446208" y="263433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5" name="Tijdelijke aanduiding voor voettekst 2">
            <a:extLst>
              <a:ext uri="{FF2B5EF4-FFF2-40B4-BE49-F238E27FC236}">
                <a16:creationId xmlns:a16="http://schemas.microsoft.com/office/drawing/2014/main" id="{EF86E001-05C6-83FC-8C4A-A986C83E2FC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748030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schermopname, tekst, Graphics, Kleurrijkheid&#10;&#10;Automatisch gegenereerde beschrijving">
            <a:extLst>
              <a:ext uri="{FF2B5EF4-FFF2-40B4-BE49-F238E27FC236}">
                <a16:creationId xmlns:a16="http://schemas.microsoft.com/office/drawing/2014/main" id="{200F5DDB-0C0C-6B33-A148-836053CFF997}"/>
              </a:ext>
            </a:extLst>
          </p:cNvPr>
          <p:cNvPicPr>
            <a:picLocks noChangeAspect="1"/>
          </p:cNvPicPr>
          <p:nvPr/>
        </p:nvPicPr>
        <p:blipFill>
          <a:blip r:embed="rId3"/>
          <a:stretch>
            <a:fillRect/>
          </a:stretch>
        </p:blipFill>
        <p:spPr>
          <a:xfrm>
            <a:off x="6447707" y="4010691"/>
            <a:ext cx="2276475" cy="1552575"/>
          </a:xfrm>
          <a:prstGeom prst="rect">
            <a:avLst/>
          </a:prstGeom>
        </p:spPr>
      </p:pic>
      <p:pic>
        <p:nvPicPr>
          <p:cNvPr id="5" name="Afbeelding 4" descr="Afbeelding met tekst, elektronica, schermopname, scherm&#10;&#10;Automatisch gegenereerde beschrijving">
            <a:extLst>
              <a:ext uri="{FF2B5EF4-FFF2-40B4-BE49-F238E27FC236}">
                <a16:creationId xmlns:a16="http://schemas.microsoft.com/office/drawing/2014/main" id="{6C68E947-1B0E-1FDA-AA72-485DCA29BBE5}"/>
              </a:ext>
            </a:extLst>
          </p:cNvPr>
          <p:cNvPicPr>
            <a:picLocks noChangeAspect="1"/>
          </p:cNvPicPr>
          <p:nvPr/>
        </p:nvPicPr>
        <p:blipFill>
          <a:blip r:embed="rId4"/>
          <a:stretch>
            <a:fillRect/>
          </a:stretch>
        </p:blipFill>
        <p:spPr>
          <a:xfrm>
            <a:off x="6368261" y="591960"/>
            <a:ext cx="4448921" cy="3371053"/>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74249" cy="5096309"/>
          </a:xfrm>
        </p:spPr>
        <p:txBody>
          <a:bodyPr vert="horz" lIns="91440" tIns="45720" rIns="91440" bIns="45720" rtlCol="0" anchor="t">
            <a:normAutofit/>
          </a:bodyPr>
          <a:lstStyle/>
          <a:p>
            <a:pPr marL="514350" indent="-514350">
              <a:buAutoNum type="arabicPeriod"/>
            </a:pPr>
            <a:r>
              <a:rPr lang="nl-BE">
                <a:ea typeface="Calibri"/>
                <a:cs typeface="Calibri"/>
              </a:rPr>
              <a:t>Choose </a:t>
            </a:r>
            <a:r>
              <a:rPr lang="nl-BE" err="1">
                <a:ea typeface="Calibri"/>
                <a:cs typeface="Calibri"/>
              </a:rPr>
              <a:t>the</a:t>
            </a:r>
            <a:r>
              <a:rPr lang="nl-BE" dirty="0">
                <a:ea typeface="Calibri"/>
                <a:cs typeface="Calibri"/>
              </a:rPr>
              <a:t> setting </a:t>
            </a:r>
            <a:r>
              <a:rPr lang="nl-BE" dirty="0">
                <a:solidFill>
                  <a:schemeClr val="tx2"/>
                </a:solidFill>
                <a:ea typeface="Calibri"/>
                <a:cs typeface="Calibri"/>
              </a:rPr>
              <a:t>Single </a:t>
            </a:r>
            <a:r>
              <a:rPr lang="nl-BE" err="1">
                <a:solidFill>
                  <a:schemeClr val="tx2"/>
                </a:solidFill>
                <a:ea typeface="Calibri"/>
                <a:cs typeface="Calibri"/>
              </a:rPr>
              <a:t>color</a:t>
            </a:r>
            <a:r>
              <a:rPr lang="nl-BE" dirty="0">
                <a:ea typeface="Calibri"/>
                <a:cs typeface="Calibri"/>
              </a:rPr>
              <a:t>.</a:t>
            </a:r>
          </a:p>
          <a:p>
            <a:pPr marL="514350" indent="-514350">
              <a:buAutoNum type="arabicPeriod"/>
            </a:pPr>
            <a:r>
              <a:rPr lang="nl-BE" dirty="0">
                <a:ea typeface="Calibri"/>
                <a:cs typeface="Calibri"/>
              </a:rPr>
              <a:t>Click </a:t>
            </a:r>
            <a:r>
              <a:rPr lang="nl-BE" dirty="0">
                <a:solidFill>
                  <a:schemeClr val="tx2"/>
                </a:solidFill>
                <a:ea typeface="Calibri"/>
                <a:cs typeface="Calibri"/>
              </a:rPr>
              <a:t>OK</a:t>
            </a:r>
            <a:r>
              <a:rPr lang="nl-BE" dirty="0">
                <a:ea typeface="Calibri"/>
                <a:cs typeface="Calibri"/>
              </a:rPr>
              <a:t>.</a:t>
            </a:r>
            <a:endParaRPr lang="nl-BE" dirty="0">
              <a:solidFill>
                <a:schemeClr val="tx2"/>
              </a:solidFill>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Switch view type</a:t>
            </a:r>
            <a:r>
              <a:rPr lang="nl-BE" dirty="0">
                <a:ea typeface="Calibri"/>
                <a:cs typeface="Calibri"/>
              </a:rPr>
              <a:t>.</a:t>
            </a:r>
            <a:endParaRPr lang="nl-BE" dirty="0">
              <a:solidFill>
                <a:schemeClr val="tx2"/>
              </a:solidFill>
              <a:ea typeface="Calibri"/>
              <a:cs typeface="Calibri"/>
            </a:endParaRPr>
          </a:p>
          <a:p>
            <a:pPr marL="514350" indent="-514350">
              <a:buAutoNum type="arabicPeriod"/>
            </a:pPr>
            <a:r>
              <a:rPr lang="nl-BE" dirty="0">
                <a:ea typeface="Calibri"/>
                <a:cs typeface="Calibri"/>
              </a:rPr>
              <a:t>Click </a:t>
            </a:r>
            <a:r>
              <a:rPr lang="nl-BE" dirty="0">
                <a:solidFill>
                  <a:schemeClr val="tx2"/>
                </a:solidFill>
                <a:ea typeface="Calibri"/>
                <a:cs typeface="Calibri"/>
              </a:rPr>
              <a:t>Switch </a:t>
            </a:r>
            <a:r>
              <a:rPr lang="nl-BE" dirty="0" err="1">
                <a:solidFill>
                  <a:schemeClr val="tx2"/>
                </a:solidFill>
                <a:ea typeface="Calibri"/>
                <a:cs typeface="Calibri"/>
              </a:rPr>
              <a:t>to</a:t>
            </a:r>
            <a:r>
              <a:rPr lang="nl-BE" dirty="0">
                <a:solidFill>
                  <a:schemeClr val="tx2"/>
                </a:solidFill>
                <a:ea typeface="Calibri"/>
                <a:cs typeface="Calibri"/>
              </a:rPr>
              <a:t> Single </a:t>
            </a:r>
            <a:r>
              <a:rPr lang="nl-BE" dirty="0" err="1">
                <a:solidFill>
                  <a:schemeClr val="tx2"/>
                </a:solidFill>
                <a:ea typeface="Calibri"/>
                <a:cs typeface="Calibri"/>
              </a:rPr>
              <a:t>color</a:t>
            </a:r>
            <a:r>
              <a:rPr lang="nl-BE" dirty="0">
                <a:solidFill>
                  <a:schemeClr val="tx2"/>
                </a:solidFill>
                <a:ea typeface="Calibri"/>
                <a:cs typeface="Calibri"/>
              </a:rPr>
              <a:t> mode</a:t>
            </a:r>
            <a:r>
              <a:rPr lang="nl-BE" dirty="0">
                <a:ea typeface="Calibri"/>
                <a:cs typeface="Calibri"/>
              </a:rPr>
              <a:t>. </a:t>
            </a:r>
            <a:r>
              <a:rPr lang="nl-BE" dirty="0" err="1">
                <a:ea typeface="Calibri"/>
                <a:cs typeface="Calibri"/>
              </a:rPr>
              <a:t>This</a:t>
            </a:r>
            <a:r>
              <a:rPr lang="nl-BE" dirty="0">
                <a:ea typeface="Calibri"/>
                <a:cs typeface="Calibri"/>
              </a:rPr>
              <a:t> </a:t>
            </a:r>
            <a:r>
              <a:rPr lang="nl-BE" dirty="0" err="1">
                <a:ea typeface="Calibri"/>
                <a:cs typeface="Calibri"/>
              </a:rPr>
              <a:t>will</a:t>
            </a:r>
            <a:r>
              <a:rPr lang="nl-BE" dirty="0">
                <a:ea typeface="Calibri"/>
                <a:cs typeface="Calibri"/>
              </a:rPr>
              <a:t> show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of different scan </a:t>
            </a:r>
            <a:r>
              <a:rPr lang="nl-BE" dirty="0" err="1">
                <a:ea typeface="Calibri"/>
                <a:cs typeface="Calibri"/>
              </a:rPr>
              <a:t>positions</a:t>
            </a:r>
            <a:r>
              <a:rPr lang="nl-BE" dirty="0">
                <a:ea typeface="Calibri"/>
                <a:cs typeface="Calibri"/>
              </a:rPr>
              <a:t> in different </a:t>
            </a:r>
            <a:r>
              <a:rPr lang="nl-BE" dirty="0" err="1">
                <a:ea typeface="Calibri"/>
                <a:cs typeface="Calibri"/>
              </a:rPr>
              <a:t>colors</a:t>
            </a:r>
            <a:r>
              <a:rPr lang="nl-BE" dirty="0">
                <a:ea typeface="Calibri"/>
                <a:cs typeface="Calibri"/>
              </a:rPr>
              <a:t>.</a:t>
            </a:r>
            <a:endParaRPr lang="nl-BE" dirty="0">
              <a:solidFill>
                <a:srgbClr val="000000"/>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sz="4000" dirty="0" err="1">
                <a:latin typeface="Gill Sans MT"/>
              </a:rPr>
              <a:t>Visualise</a:t>
            </a:r>
            <a:r>
              <a:rPr lang="nl-BE" sz="4000" dirty="0">
                <a:latin typeface="Gill Sans MT"/>
              </a:rPr>
              <a:t> point </a:t>
            </a:r>
            <a:r>
              <a:rPr lang="nl-BE" sz="4000" dirty="0" err="1">
                <a:latin typeface="Gill Sans MT"/>
              </a:rPr>
              <a:t>clouds</a:t>
            </a:r>
            <a:endParaRPr lang="nl-BE" sz="4000" dirty="0" err="1">
              <a:solidFill>
                <a:srgbClr val="000000"/>
              </a:solidFill>
              <a:latin typeface="Gill Sans MT"/>
            </a:endParaRPr>
          </a:p>
        </p:txBody>
      </p:sp>
      <p:sp>
        <p:nvSpPr>
          <p:cNvPr id="10" name="Pijl: links 12">
            <a:extLst>
              <a:ext uri="{FF2B5EF4-FFF2-40B4-BE49-F238E27FC236}">
                <a16:creationId xmlns:a16="http://schemas.microsoft.com/office/drawing/2014/main" id="{AF6A3ECB-C789-D3E4-36D6-D933D6999020}"/>
              </a:ext>
            </a:extLst>
          </p:cNvPr>
          <p:cNvSpPr/>
          <p:nvPr/>
        </p:nvSpPr>
        <p:spPr>
          <a:xfrm>
            <a:off x="7522051" y="193193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9284443" y="357938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1" name="Pijl: links 12">
            <a:extLst>
              <a:ext uri="{FF2B5EF4-FFF2-40B4-BE49-F238E27FC236}">
                <a16:creationId xmlns:a16="http://schemas.microsoft.com/office/drawing/2014/main" id="{ACF24410-E075-4168-CD3C-1ADD7F330E5D}"/>
              </a:ext>
            </a:extLst>
          </p:cNvPr>
          <p:cNvSpPr/>
          <p:nvPr/>
        </p:nvSpPr>
        <p:spPr>
          <a:xfrm>
            <a:off x="7155951" y="422219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pic>
        <p:nvPicPr>
          <p:cNvPr id="6" name="Afbeelding 5" descr="Afbeelding met tekst, schermopname, paars, software&#10;&#10;Automatisch gegenereerde beschrijving">
            <a:extLst>
              <a:ext uri="{FF2B5EF4-FFF2-40B4-BE49-F238E27FC236}">
                <a16:creationId xmlns:a16="http://schemas.microsoft.com/office/drawing/2014/main" id="{B65F5772-C785-3D75-B7E5-50F3800453BB}"/>
              </a:ext>
            </a:extLst>
          </p:cNvPr>
          <p:cNvPicPr>
            <a:picLocks noChangeAspect="1"/>
          </p:cNvPicPr>
          <p:nvPr/>
        </p:nvPicPr>
        <p:blipFill>
          <a:blip r:embed="rId5"/>
          <a:stretch>
            <a:fillRect/>
          </a:stretch>
        </p:blipFill>
        <p:spPr>
          <a:xfrm>
            <a:off x="8819405" y="4078377"/>
            <a:ext cx="2735112" cy="1898242"/>
          </a:xfrm>
          <a:prstGeom prst="rect">
            <a:avLst/>
          </a:prstGeom>
        </p:spPr>
      </p:pic>
      <p:sp>
        <p:nvSpPr>
          <p:cNvPr id="12" name="Pijl: links 12">
            <a:extLst>
              <a:ext uri="{FF2B5EF4-FFF2-40B4-BE49-F238E27FC236}">
                <a16:creationId xmlns:a16="http://schemas.microsoft.com/office/drawing/2014/main" id="{DB2C5FE2-F2B2-ABCA-E550-BA053F8AE611}"/>
              </a:ext>
            </a:extLst>
          </p:cNvPr>
          <p:cNvSpPr/>
          <p:nvPr/>
        </p:nvSpPr>
        <p:spPr>
          <a:xfrm>
            <a:off x="10736073" y="535029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3" name="Tijdelijke aanduiding voor voettekst 2">
            <a:extLst>
              <a:ext uri="{FF2B5EF4-FFF2-40B4-BE49-F238E27FC236}">
                <a16:creationId xmlns:a16="http://schemas.microsoft.com/office/drawing/2014/main" id="{6089D2B9-0B9A-1194-50C4-E2BA4A5A87A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889682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oftware&#10;&#10;Automatisch gegenereerde beschrijving">
            <a:extLst>
              <a:ext uri="{FF2B5EF4-FFF2-40B4-BE49-F238E27FC236}">
                <a16:creationId xmlns:a16="http://schemas.microsoft.com/office/drawing/2014/main" id="{E9094911-8171-CF40-F4B8-5064978B6A45}"/>
              </a:ext>
            </a:extLst>
          </p:cNvPr>
          <p:cNvPicPr>
            <a:picLocks noChangeAspect="1"/>
          </p:cNvPicPr>
          <p:nvPr/>
        </p:nvPicPr>
        <p:blipFill>
          <a:blip r:embed="rId3"/>
          <a:stretch>
            <a:fillRect/>
          </a:stretch>
        </p:blipFill>
        <p:spPr>
          <a:xfrm>
            <a:off x="8732359" y="255418"/>
            <a:ext cx="1921584" cy="6006604"/>
          </a:xfrm>
          <a:prstGeom prst="rect">
            <a:avLst/>
          </a:prstGeom>
        </p:spPr>
      </p:pic>
      <p:pic>
        <p:nvPicPr>
          <p:cNvPr id="2" name="Afbeelding 1" descr="Afbeelding met tekst, schermopname, grafische vormgeving, Graphics&#10;&#10;Automatisch gegenereerde beschrijving">
            <a:extLst>
              <a:ext uri="{FF2B5EF4-FFF2-40B4-BE49-F238E27FC236}">
                <a16:creationId xmlns:a16="http://schemas.microsoft.com/office/drawing/2014/main" id="{D3AABAAD-C34A-B22C-7FC1-A4383C390D0A}"/>
              </a:ext>
            </a:extLst>
          </p:cNvPr>
          <p:cNvPicPr>
            <a:picLocks noChangeAspect="1"/>
          </p:cNvPicPr>
          <p:nvPr/>
        </p:nvPicPr>
        <p:blipFill>
          <a:blip r:embed="rId4"/>
          <a:stretch>
            <a:fillRect/>
          </a:stretch>
        </p:blipFill>
        <p:spPr>
          <a:xfrm>
            <a:off x="6644700" y="136118"/>
            <a:ext cx="1933575" cy="14859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38338" cy="5096309"/>
          </a:xfrm>
        </p:spPr>
        <p:txBody>
          <a:bodyPr vert="horz" lIns="91440" tIns="45720" rIns="91440" bIns="45720" rtlCol="0" anchor="t">
            <a:normAutofit/>
          </a:bodyPr>
          <a:lstStyle/>
          <a:p>
            <a:pPr marL="514350" indent="-514350">
              <a:buAutoNum type="arabicPeriod"/>
            </a:pPr>
            <a:r>
              <a:rPr lang="nl-BE" dirty="0" err="1">
                <a:ea typeface="Calibri"/>
                <a:cs typeface="Calibri"/>
              </a:rPr>
              <a:t>Use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scroller</a:t>
            </a:r>
            <a:r>
              <a:rPr lang="nl-BE" dirty="0">
                <a:ea typeface="Calibri"/>
                <a:cs typeface="Calibri"/>
              </a:rPr>
              <a:t> </a:t>
            </a:r>
            <a:r>
              <a:rPr lang="nl-BE" dirty="0" err="1">
                <a:ea typeface="Calibri"/>
                <a:cs typeface="Calibri"/>
              </a:rPr>
              <a:t>to</a:t>
            </a:r>
            <a:r>
              <a:rPr lang="nl-BE" dirty="0">
                <a:ea typeface="Calibri"/>
                <a:cs typeface="Calibri"/>
              </a:rPr>
              <a:t> zoom in </a:t>
            </a:r>
            <a:r>
              <a:rPr lang="nl-BE" dirty="0" err="1">
                <a:ea typeface="Calibri"/>
                <a:cs typeface="Calibri"/>
              </a:rPr>
              <a:t>and</a:t>
            </a:r>
            <a:r>
              <a:rPr lang="nl-BE" dirty="0">
                <a:ea typeface="Calibri"/>
                <a:cs typeface="Calibri"/>
              </a:rPr>
              <a:t> out of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a:t>
            </a:r>
          </a:p>
          <a:p>
            <a:pPr marL="514350" indent="-514350">
              <a:buAutoNum type="arabicPeriod"/>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use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Height</a:t>
            </a:r>
            <a:r>
              <a:rPr lang="nl-BE" dirty="0">
                <a:ea typeface="Calibri"/>
                <a:cs typeface="Calibri"/>
              </a:rPr>
              <a:t> filter </a:t>
            </a:r>
            <a:r>
              <a:rPr lang="nl-BE" dirty="0" err="1">
                <a:ea typeface="Calibri"/>
                <a:cs typeface="Calibri"/>
              </a:rPr>
              <a:t>to</a:t>
            </a:r>
            <a:r>
              <a:rPr lang="nl-BE" dirty="0">
                <a:ea typeface="Calibri"/>
                <a:cs typeface="Calibri"/>
              </a:rPr>
              <a:t> slice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better</a:t>
            </a:r>
            <a:r>
              <a:rPr lang="nl-BE" dirty="0">
                <a:ea typeface="Calibri"/>
                <a:cs typeface="Calibri"/>
              </a:rPr>
              <a:t> focus on </a:t>
            </a:r>
            <a:r>
              <a:rPr lang="nl-BE" dirty="0" err="1">
                <a:ea typeface="Calibri"/>
                <a:cs typeface="Calibri"/>
              </a:rPr>
              <a:t>certain</a:t>
            </a:r>
            <a:r>
              <a:rPr lang="nl-BE" dirty="0">
                <a:ea typeface="Calibri"/>
                <a:cs typeface="Calibri"/>
              </a:rPr>
              <a:t> </a:t>
            </a:r>
            <a:r>
              <a:rPr lang="nl-BE" dirty="0" err="1">
                <a:ea typeface="Calibri"/>
                <a:cs typeface="Calibri"/>
              </a:rPr>
              <a:t>parts</a:t>
            </a:r>
            <a:r>
              <a:rPr lang="nl-BE" dirty="0">
                <a:ea typeface="Calibri"/>
                <a:cs typeface="Calibri"/>
              </a:rPr>
              <a:t> of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a:t>
            </a:r>
          </a:p>
          <a:p>
            <a:pPr marL="514350" indent="-514350">
              <a:buAutoNum type="arabicPeriod"/>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make </a:t>
            </a:r>
            <a:r>
              <a:rPr lang="nl-BE" dirty="0" err="1">
                <a:ea typeface="Calibri"/>
                <a:cs typeface="Calibri"/>
              </a:rPr>
              <a:t>horizontal</a:t>
            </a:r>
            <a:r>
              <a:rPr lang="nl-BE" dirty="0">
                <a:ea typeface="Calibri"/>
                <a:cs typeface="Calibri"/>
              </a:rPr>
              <a:t> slices (Z), or </a:t>
            </a:r>
            <a:r>
              <a:rPr lang="nl-BE" dirty="0" err="1">
                <a:ea typeface="Calibri"/>
                <a:cs typeface="Calibri"/>
              </a:rPr>
              <a:t>vertical</a:t>
            </a:r>
            <a:r>
              <a:rPr lang="nl-BE" dirty="0">
                <a:ea typeface="Calibri"/>
                <a:cs typeface="Calibri"/>
              </a:rPr>
              <a:t> slices (X or Y) </a:t>
            </a:r>
            <a:r>
              <a:rPr lang="nl-BE" dirty="0" err="1">
                <a:ea typeface="Calibri"/>
                <a:cs typeface="Calibri"/>
              </a:rPr>
              <a:t>through</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endParaRPr lang="nl-BE" dirty="0"/>
          </a:p>
          <a:p>
            <a:pPr marL="514350" indent="-514350">
              <a:buAutoNum type="arabicPeriod"/>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change </a:t>
            </a:r>
            <a:r>
              <a:rPr lang="nl-BE" dirty="0" err="1">
                <a:ea typeface="Calibri"/>
                <a:cs typeface="Calibri"/>
              </a:rPr>
              <a:t>the</a:t>
            </a:r>
            <a:r>
              <a:rPr lang="nl-BE" dirty="0">
                <a:ea typeface="Calibri"/>
                <a:cs typeface="Calibri"/>
              </a:rPr>
              <a:t> </a:t>
            </a:r>
            <a:r>
              <a:rPr lang="nl-BE" dirty="0" err="1">
                <a:ea typeface="Calibri"/>
                <a:cs typeface="Calibri"/>
              </a:rPr>
              <a:t>height</a:t>
            </a:r>
            <a:r>
              <a:rPr lang="nl-BE" dirty="0">
                <a:ea typeface="Calibri"/>
                <a:cs typeface="Calibri"/>
              </a:rPr>
              <a:t> range </a:t>
            </a:r>
            <a:r>
              <a:rPr lang="nl-BE" dirty="0" err="1">
                <a:ea typeface="Calibri"/>
                <a:cs typeface="Calibri"/>
              </a:rPr>
              <a:t>and</a:t>
            </a:r>
            <a:r>
              <a:rPr lang="nl-BE" dirty="0">
                <a:ea typeface="Calibri"/>
                <a:cs typeface="Calibri"/>
              </a:rPr>
              <a:t> </a:t>
            </a:r>
            <a:r>
              <a:rPr lang="nl-BE" dirty="0" err="1">
                <a:ea typeface="Calibri"/>
                <a:cs typeface="Calibri"/>
              </a:rPr>
              <a:t>thickness</a:t>
            </a:r>
            <a:r>
              <a:rPr lang="nl-BE" dirty="0">
                <a:ea typeface="Calibri"/>
                <a:cs typeface="Calibri"/>
              </a:rPr>
              <a:t> of </a:t>
            </a:r>
            <a:r>
              <a:rPr lang="nl-BE" dirty="0" err="1">
                <a:ea typeface="Calibri"/>
                <a:cs typeface="Calibri"/>
              </a:rPr>
              <a:t>the</a:t>
            </a:r>
            <a:r>
              <a:rPr lang="nl-BE" dirty="0">
                <a:ea typeface="Calibri"/>
                <a:cs typeface="Calibri"/>
              </a:rPr>
              <a:t> slices.</a:t>
            </a:r>
          </a:p>
          <a:p>
            <a:pPr marL="0" indent="0">
              <a:buNone/>
            </a:pPr>
            <a:r>
              <a:rPr lang="nl-BE" dirty="0">
                <a:ea typeface="Calibri"/>
                <a:cs typeface="Calibri"/>
              </a:rPr>
              <a:t>Play </a:t>
            </a:r>
            <a:r>
              <a:rPr lang="nl-BE" dirty="0" err="1">
                <a:ea typeface="Calibri"/>
                <a:cs typeface="Calibri"/>
              </a:rPr>
              <a:t>around</a:t>
            </a:r>
            <a:r>
              <a:rPr lang="nl-BE" dirty="0">
                <a:ea typeface="Calibri"/>
                <a:cs typeface="Calibri"/>
              </a:rPr>
              <a:t> </a:t>
            </a:r>
            <a:r>
              <a:rPr lang="nl-BE" dirty="0" err="1">
                <a:ea typeface="Calibri"/>
                <a:cs typeface="Calibri"/>
              </a:rPr>
              <a:t>with</a:t>
            </a:r>
            <a:r>
              <a:rPr lang="nl-BE" dirty="0">
                <a:ea typeface="Calibri"/>
                <a:cs typeface="Calibri"/>
              </a:rPr>
              <a:t> </a:t>
            </a:r>
            <a:r>
              <a:rPr lang="nl-BE" dirty="0" err="1">
                <a:ea typeface="Calibri"/>
                <a:cs typeface="Calibri"/>
              </a:rPr>
              <a:t>this</a:t>
            </a:r>
            <a:r>
              <a:rPr lang="nl-BE" dirty="0">
                <a:ea typeface="Calibri"/>
                <a:cs typeface="Calibri"/>
              </a:rPr>
              <a:t> a bit.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sz="4000" dirty="0" err="1">
                <a:latin typeface="Gill Sans MT"/>
              </a:rPr>
              <a:t>Visualise</a:t>
            </a:r>
            <a:r>
              <a:rPr lang="nl-BE" sz="4000" dirty="0">
                <a:latin typeface="Gill Sans MT"/>
              </a:rPr>
              <a:t> point </a:t>
            </a:r>
            <a:r>
              <a:rPr lang="nl-BE" sz="4000" dirty="0" err="1">
                <a:latin typeface="Gill Sans MT"/>
              </a:rPr>
              <a:t>clouds</a:t>
            </a:r>
            <a:endParaRPr lang="nl-BE" sz="4000" dirty="0" err="1">
              <a:solidFill>
                <a:srgbClr val="000000"/>
              </a:solidFill>
              <a:latin typeface="Gill Sans MT"/>
            </a:endParaRPr>
          </a:p>
        </p:txBody>
      </p:sp>
      <p:sp>
        <p:nvSpPr>
          <p:cNvPr id="10" name="Pijl: links 12">
            <a:extLst>
              <a:ext uri="{FF2B5EF4-FFF2-40B4-BE49-F238E27FC236}">
                <a16:creationId xmlns:a16="http://schemas.microsoft.com/office/drawing/2014/main" id="{AF6A3ECB-C789-D3E4-36D6-D933D6999020}"/>
              </a:ext>
            </a:extLst>
          </p:cNvPr>
          <p:cNvSpPr/>
          <p:nvPr/>
        </p:nvSpPr>
        <p:spPr>
          <a:xfrm>
            <a:off x="7283661" y="40368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9" name="Pijl: links 12">
            <a:extLst>
              <a:ext uri="{FF2B5EF4-FFF2-40B4-BE49-F238E27FC236}">
                <a16:creationId xmlns:a16="http://schemas.microsoft.com/office/drawing/2014/main" id="{ED96BECA-8387-ED49-D5B6-679DA92D1624}"/>
              </a:ext>
            </a:extLst>
          </p:cNvPr>
          <p:cNvSpPr/>
          <p:nvPr/>
        </p:nvSpPr>
        <p:spPr>
          <a:xfrm>
            <a:off x="10335917" y="413705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1" name="Pijl: links 12">
            <a:extLst>
              <a:ext uri="{FF2B5EF4-FFF2-40B4-BE49-F238E27FC236}">
                <a16:creationId xmlns:a16="http://schemas.microsoft.com/office/drawing/2014/main" id="{ACF24410-E075-4168-CD3C-1ADD7F330E5D}"/>
              </a:ext>
            </a:extLst>
          </p:cNvPr>
          <p:cNvSpPr/>
          <p:nvPr/>
        </p:nvSpPr>
        <p:spPr>
          <a:xfrm>
            <a:off x="10557280" y="201281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endParaRPr lang="nl-NL" dirty="0"/>
          </a:p>
        </p:txBody>
      </p:sp>
      <p:sp>
        <p:nvSpPr>
          <p:cNvPr id="12" name="Tijdelijke aanduiding voor voettekst 2">
            <a:extLst>
              <a:ext uri="{FF2B5EF4-FFF2-40B4-BE49-F238E27FC236}">
                <a16:creationId xmlns:a16="http://schemas.microsoft.com/office/drawing/2014/main" id="{5F2D8ACF-9A9B-B36D-3DAC-37EFAB4A7CA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2777087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0550818" cy="5096309"/>
          </a:xfrm>
        </p:spPr>
        <p:txBody>
          <a:bodyPr vert="horz" lIns="91440" tIns="45720" rIns="91440" bIns="45720" rtlCol="0" anchor="t">
            <a:normAutofit/>
          </a:bodyPr>
          <a:lstStyle/>
          <a:p>
            <a:pPr marL="514350" indent="-514350">
              <a:buAutoNum type="arabicPeriod"/>
            </a:pPr>
            <a:r>
              <a:rPr lang="nl-BE" dirty="0">
                <a:ea typeface="Calibri"/>
                <a:cs typeface="Calibri"/>
              </a:rPr>
              <a:t>The </a:t>
            </a:r>
            <a:r>
              <a:rPr lang="nl-BE" dirty="0" err="1">
                <a:ea typeface="Calibri"/>
                <a:cs typeface="Calibri"/>
              </a:rPr>
              <a:t>two</a:t>
            </a:r>
            <a:r>
              <a:rPr lang="nl-BE" dirty="0">
                <a:ea typeface="Calibri"/>
                <a:cs typeface="Calibri"/>
              </a:rPr>
              <a:t> </a:t>
            </a:r>
            <a:r>
              <a:rPr lang="nl-BE" dirty="0" err="1">
                <a:ea typeface="Calibri"/>
                <a:cs typeface="Calibri"/>
              </a:rPr>
              <a:t>colors</a:t>
            </a:r>
            <a:r>
              <a:rPr lang="nl-BE" dirty="0">
                <a:ea typeface="Calibri"/>
                <a:cs typeface="Calibri"/>
              </a:rPr>
              <a:t> are </a:t>
            </a:r>
            <a:r>
              <a:rPr lang="nl-BE" dirty="0" err="1">
                <a:ea typeface="Calibri"/>
                <a:cs typeface="Calibri"/>
              </a:rPr>
              <a:t>coarsely</a:t>
            </a:r>
            <a:r>
              <a:rPr lang="nl-BE" dirty="0">
                <a:ea typeface="Calibri"/>
                <a:cs typeface="Calibri"/>
              </a:rPr>
              <a:t> matching </a:t>
            </a:r>
            <a:r>
              <a:rPr lang="nl-BE" dirty="0" err="1">
                <a:ea typeface="Calibri"/>
                <a:cs typeface="Calibri"/>
              </a:rPr>
              <a:t>meaning</a:t>
            </a:r>
            <a:r>
              <a:rPr lang="nl-BE" dirty="0">
                <a:ea typeface="Calibri"/>
                <a:cs typeface="Calibri"/>
              </a:rPr>
              <a:t> </a:t>
            </a:r>
            <a:r>
              <a:rPr lang="nl-BE" dirty="0" err="1">
                <a:ea typeface="Calibri"/>
                <a:cs typeface="Calibri"/>
              </a:rPr>
              <a:t>it</a:t>
            </a:r>
            <a:r>
              <a:rPr lang="nl-BE" dirty="0">
                <a:ea typeface="Calibri"/>
                <a:cs typeface="Calibri"/>
              </a:rPr>
              <a:t> is a </a:t>
            </a:r>
            <a:r>
              <a:rPr lang="nl-BE" dirty="0" err="1">
                <a:ea typeface="Calibri"/>
                <a:cs typeface="Calibri"/>
              </a:rPr>
              <a:t>good</a:t>
            </a:r>
            <a:r>
              <a:rPr lang="nl-BE" dirty="0">
                <a:ea typeface="Calibri"/>
                <a:cs typeface="Calibri"/>
              </a:rPr>
              <a:t> solution.</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sz="4000" dirty="0" err="1">
                <a:latin typeface="Gill Sans MT"/>
              </a:rPr>
              <a:t>Visualise</a:t>
            </a:r>
            <a:r>
              <a:rPr lang="nl-BE" sz="4000" dirty="0">
                <a:latin typeface="Gill Sans MT"/>
              </a:rPr>
              <a:t> point </a:t>
            </a:r>
            <a:r>
              <a:rPr lang="nl-BE" sz="4000" dirty="0" err="1">
                <a:latin typeface="Gill Sans MT"/>
              </a:rPr>
              <a:t>clouds</a:t>
            </a:r>
            <a:endParaRPr lang="nl-BE" sz="4000" dirty="0" err="1">
              <a:solidFill>
                <a:srgbClr val="000000"/>
              </a:solidFill>
              <a:latin typeface="Gill Sans MT"/>
            </a:endParaRPr>
          </a:p>
        </p:txBody>
      </p:sp>
      <p:pic>
        <p:nvPicPr>
          <p:cNvPr id="6" name="Afbeelding 5" descr="Afbeelding met tekst, schermopname, Kleurrijkheid&#10;&#10;Automatisch gegenereerde beschrijving">
            <a:extLst>
              <a:ext uri="{FF2B5EF4-FFF2-40B4-BE49-F238E27FC236}">
                <a16:creationId xmlns:a16="http://schemas.microsoft.com/office/drawing/2014/main" id="{80792EA8-0AC6-FD5F-B171-A41D318B634B}"/>
              </a:ext>
            </a:extLst>
          </p:cNvPr>
          <p:cNvPicPr>
            <a:picLocks noChangeAspect="1"/>
          </p:cNvPicPr>
          <p:nvPr/>
        </p:nvPicPr>
        <p:blipFill>
          <a:blip r:embed="rId3"/>
          <a:stretch>
            <a:fillRect/>
          </a:stretch>
        </p:blipFill>
        <p:spPr>
          <a:xfrm>
            <a:off x="727944" y="1861904"/>
            <a:ext cx="8909866" cy="4070727"/>
          </a:xfrm>
          <a:prstGeom prst="rect">
            <a:avLst/>
          </a:prstGeom>
        </p:spPr>
      </p:pic>
      <p:sp>
        <p:nvSpPr>
          <p:cNvPr id="2" name="Tijdelijke aanduiding voor voettekst 2">
            <a:extLst>
              <a:ext uri="{FF2B5EF4-FFF2-40B4-BE49-F238E27FC236}">
                <a16:creationId xmlns:a16="http://schemas.microsoft.com/office/drawing/2014/main" id="{963BE299-6C23-A6DC-8ECF-9F9734B5F87F}"/>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599535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software, scherm&#10;&#10;Automatisch gegenereerde beschrijving">
            <a:extLst>
              <a:ext uri="{FF2B5EF4-FFF2-40B4-BE49-F238E27FC236}">
                <a16:creationId xmlns:a16="http://schemas.microsoft.com/office/drawing/2014/main" id="{762E2784-391B-9873-5125-139A4AA90C44}"/>
              </a:ext>
            </a:extLst>
          </p:cNvPr>
          <p:cNvPicPr>
            <a:picLocks noChangeAspect="1"/>
          </p:cNvPicPr>
          <p:nvPr/>
        </p:nvPicPr>
        <p:blipFill>
          <a:blip r:embed="rId3"/>
          <a:srcRect r="26183"/>
          <a:stretch/>
        </p:blipFill>
        <p:spPr>
          <a:xfrm>
            <a:off x="5719919" y="0"/>
            <a:ext cx="6479158"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74249" cy="5096309"/>
          </a:xfrm>
        </p:spPr>
        <p:txBody>
          <a:bodyPr vert="horz" lIns="91440" tIns="45720" rIns="91440" bIns="45720" rtlCol="0" anchor="t">
            <a:normAutofit/>
          </a:bodyPr>
          <a:lstStyle/>
          <a:p>
            <a:pPr marL="0" indent="0">
              <a:buNone/>
            </a:pP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also</a:t>
            </a:r>
            <a:r>
              <a:rPr lang="nl-BE" dirty="0">
                <a:ea typeface="Calibri"/>
                <a:cs typeface="Calibri"/>
              </a:rPr>
              <a:t> </a:t>
            </a:r>
            <a:r>
              <a:rPr lang="nl-BE" dirty="0" err="1">
                <a:ea typeface="Calibri"/>
                <a:cs typeface="Calibri"/>
              </a:rPr>
              <a:t>just</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SOPs</a:t>
            </a:r>
          </a:p>
          <a:p>
            <a:pPr marL="514350" indent="-514350">
              <a:buAutoNum type="arabicPeriod"/>
            </a:pPr>
            <a:r>
              <a:rPr lang="nl-BE" dirty="0">
                <a:ea typeface="Calibri"/>
                <a:cs typeface="Calibri"/>
              </a:rPr>
              <a:t>Select </a:t>
            </a:r>
            <a:r>
              <a:rPr lang="nl-BE" dirty="0" err="1">
                <a:ea typeface="Calibri"/>
                <a:cs typeface="Calibri"/>
              </a:rPr>
              <a:t>the</a:t>
            </a:r>
            <a:r>
              <a:rPr lang="nl-BE" dirty="0">
                <a:ea typeface="Calibri"/>
                <a:cs typeface="Calibri"/>
              </a:rPr>
              <a:t> </a:t>
            </a:r>
            <a:r>
              <a:rPr lang="nl-BE" dirty="0" err="1">
                <a:solidFill>
                  <a:schemeClr val="tx2"/>
                </a:solidFill>
                <a:ea typeface="Calibri"/>
                <a:cs typeface="Calibri"/>
              </a:rPr>
              <a:t>SOP</a:t>
            </a:r>
            <a:r>
              <a:rPr lang="nl-BE" dirty="0" err="1">
                <a:ea typeface="Calibri"/>
                <a:cs typeface="Calibri"/>
              </a:rPr>
              <a:t>s</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a:t>
            </a:r>
            <a:r>
              <a:rPr lang="nl-BE" dirty="0" err="1">
                <a:ea typeface="Calibri"/>
                <a:cs typeface="Calibri"/>
              </a:rPr>
              <a:t>visualise</a:t>
            </a:r>
            <a:r>
              <a:rPr lang="nl-BE" dirty="0">
                <a:ea typeface="Calibri"/>
                <a:cs typeface="Calibri"/>
              </a:rPr>
              <a:t>. </a:t>
            </a:r>
            <a:endParaRPr lang="nl-BE"/>
          </a:p>
          <a:p>
            <a:pPr marL="514350" indent="-514350">
              <a:buAutoNum type="arabicPeriod"/>
            </a:pPr>
            <a:r>
              <a:rPr lang="nl-BE" dirty="0">
                <a:ea typeface="Calibri"/>
                <a:cs typeface="Calibri"/>
              </a:rPr>
              <a:t>Drag </a:t>
            </a:r>
            <a:r>
              <a:rPr lang="nl-BE" dirty="0" err="1">
                <a:ea typeface="Calibri"/>
                <a:cs typeface="Calibri"/>
              </a:rPr>
              <a:t>and</a:t>
            </a:r>
            <a:r>
              <a:rPr lang="nl-BE" dirty="0">
                <a:ea typeface="Calibri"/>
                <a:cs typeface="Calibri"/>
              </a:rPr>
              <a:t> drop </a:t>
            </a:r>
            <a:r>
              <a:rPr lang="nl-BE" dirty="0" err="1">
                <a:ea typeface="Calibri"/>
                <a:cs typeface="Calibri"/>
              </a:rPr>
              <a:t>them</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grey</a:t>
            </a:r>
            <a:r>
              <a:rPr lang="nl-BE" dirty="0">
                <a:ea typeface="Calibri"/>
                <a:cs typeface="Calibri"/>
              </a:rPr>
              <a:t> area.</a:t>
            </a: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normAutofit/>
          </a:bodyPr>
          <a:lstStyle/>
          <a:p>
            <a:r>
              <a:rPr lang="nl-BE" dirty="0" err="1">
                <a:latin typeface="Gill Sans MT"/>
              </a:rPr>
              <a:t>Visualise</a:t>
            </a:r>
            <a:r>
              <a:rPr lang="nl-BE" dirty="0">
                <a:latin typeface="Gill Sans MT"/>
              </a:rPr>
              <a:t> </a:t>
            </a:r>
            <a:r>
              <a:rPr lang="nl-BE" dirty="0" err="1">
                <a:latin typeface="Gill Sans MT"/>
              </a:rPr>
              <a:t>SOPs</a:t>
            </a:r>
            <a:endParaRPr lang="nl-BE"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6825199" y="321431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rot="5400000">
            <a:off x="10864107" y="464061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2" name="Tijdelijke aanduiding voor voettekst 2">
            <a:extLst>
              <a:ext uri="{FF2B5EF4-FFF2-40B4-BE49-F238E27FC236}">
                <a16:creationId xmlns:a16="http://schemas.microsoft.com/office/drawing/2014/main" id="{AF2953AB-35AB-705B-069F-355F5187EE7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5699141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schermopname, tekst, Multimediasoftware&#10;&#10;Automatisch gegenereerde beschrijving">
            <a:extLst>
              <a:ext uri="{FF2B5EF4-FFF2-40B4-BE49-F238E27FC236}">
                <a16:creationId xmlns:a16="http://schemas.microsoft.com/office/drawing/2014/main" id="{B3F2871C-FAE6-1F7C-E6BE-27BE3DFA515B}"/>
              </a:ext>
            </a:extLst>
          </p:cNvPr>
          <p:cNvPicPr>
            <a:picLocks noChangeAspect="1"/>
          </p:cNvPicPr>
          <p:nvPr/>
        </p:nvPicPr>
        <p:blipFill>
          <a:blip r:embed="rId3"/>
          <a:stretch>
            <a:fillRect/>
          </a:stretch>
        </p:blipFill>
        <p:spPr>
          <a:xfrm>
            <a:off x="5591235" y="554318"/>
            <a:ext cx="6603960" cy="5710781"/>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30" y="1253331"/>
            <a:ext cx="5017706" cy="5096309"/>
          </a:xfrm>
        </p:spPr>
        <p:txBody>
          <a:bodyPr vert="horz" lIns="91440" tIns="45720" rIns="91440" bIns="45720" rtlCol="0" anchor="t">
            <a:normAutofit/>
          </a:bodyPr>
          <a:lstStyle/>
          <a:p>
            <a:pPr marL="514350" indent="-514350">
              <a:buAutoNum type="arabicPeriod"/>
            </a:pPr>
            <a:r>
              <a:rPr lang="nl-BE">
                <a:ea typeface="Calibri"/>
                <a:cs typeface="Calibri"/>
              </a:rPr>
              <a:t>Click </a:t>
            </a:r>
            <a:r>
              <a:rPr lang="nl-BE" dirty="0">
                <a:ea typeface="Calibri"/>
                <a:cs typeface="Calibri"/>
              </a:rPr>
              <a:t>on </a:t>
            </a:r>
            <a:r>
              <a:rPr lang="nl-BE" dirty="0" err="1">
                <a:ea typeface="Calibri"/>
                <a:cs typeface="Calibri"/>
              </a:rPr>
              <a:t>Orthogonal</a:t>
            </a:r>
            <a:r>
              <a:rPr lang="nl-BE" dirty="0">
                <a:ea typeface="Calibri"/>
                <a:cs typeface="Calibri"/>
              </a:rPr>
              <a:t> view</a:t>
            </a:r>
            <a:r>
              <a:rPr lang="nl-BE">
                <a:ea typeface="Calibri"/>
                <a:cs typeface="Calibri"/>
              </a:rPr>
              <a:t>:      this </a:t>
            </a:r>
            <a:r>
              <a:rPr lang="nl-BE" dirty="0" err="1">
                <a:ea typeface="Calibri"/>
                <a:cs typeface="Calibri"/>
              </a:rPr>
              <a:t>will</a:t>
            </a:r>
            <a:r>
              <a:rPr lang="nl-BE" dirty="0">
                <a:ea typeface="Calibri"/>
                <a:cs typeface="Calibri"/>
              </a:rPr>
              <a:t> </a:t>
            </a:r>
            <a:r>
              <a:rPr lang="nl-BE" dirty="0" err="1">
                <a:ea typeface="Calibri"/>
                <a:cs typeface="Calibri"/>
              </a:rPr>
              <a:t>give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grid</a:t>
            </a:r>
            <a:r>
              <a:rPr lang="nl-BE" dirty="0">
                <a:ea typeface="Calibri"/>
                <a:cs typeface="Calibri"/>
              </a:rPr>
              <a:t> </a:t>
            </a:r>
            <a:r>
              <a:rPr lang="nl-BE" dirty="0" err="1">
                <a:ea typeface="Calibri"/>
                <a:cs typeface="Calibri"/>
              </a:rPr>
              <a:t>lines</a:t>
            </a:r>
            <a:r>
              <a:rPr lang="nl-BE" dirty="0">
                <a:ea typeface="Calibri"/>
                <a:cs typeface="Calibri"/>
              </a:rPr>
              <a:t> </a:t>
            </a:r>
            <a:r>
              <a:rPr lang="nl-BE" dirty="0" err="1">
                <a:ea typeface="Calibri"/>
                <a:cs typeface="Calibri"/>
              </a:rPr>
              <a:t>where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see</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err="1">
                <a:ea typeface="Calibri"/>
                <a:cs typeface="Calibri"/>
              </a:rPr>
              <a:t>locations</a:t>
            </a:r>
            <a:r>
              <a:rPr lang="nl-BE">
                <a:ea typeface="Calibri"/>
                <a:cs typeface="Calibri"/>
              </a:rPr>
              <a:t> (which are 10 </a:t>
            </a:r>
            <a:r>
              <a:rPr lang="nl-BE" dirty="0">
                <a:ea typeface="Calibri"/>
                <a:cs typeface="Calibri"/>
              </a:rPr>
              <a:t>m apart </a:t>
            </a:r>
            <a:r>
              <a:rPr lang="nl-BE">
                <a:ea typeface="Calibri"/>
                <a:cs typeface="Calibri"/>
              </a:rPr>
              <a:t>as expected here). Moreover, </a:t>
            </a:r>
            <a:r>
              <a:rPr lang="nl-BE" dirty="0">
                <a:ea typeface="Calibri"/>
                <a:cs typeface="Calibri"/>
              </a:rPr>
              <a:t>even </a:t>
            </a:r>
            <a:r>
              <a:rPr lang="nl-BE" dirty="0" err="1">
                <a:ea typeface="Calibri"/>
                <a:cs typeface="Calibri"/>
              </a:rPr>
              <a:t>and</a:t>
            </a:r>
            <a:r>
              <a:rPr lang="nl-BE" dirty="0">
                <a:ea typeface="Calibri"/>
                <a:cs typeface="Calibri"/>
              </a:rPr>
              <a:t> </a:t>
            </a:r>
            <a:r>
              <a:rPr lang="nl-BE" dirty="0" err="1">
                <a:ea typeface="Calibri"/>
                <a:cs typeface="Calibri"/>
              </a:rPr>
              <a:t>uneven</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e.g</a:t>
            </a:r>
            <a:r>
              <a:rPr lang="nl-BE" dirty="0">
                <a:ea typeface="Calibri"/>
                <a:cs typeface="Calibri"/>
              </a:rPr>
              <a:t> 001 </a:t>
            </a:r>
            <a:r>
              <a:rPr lang="nl-BE" dirty="0" err="1">
                <a:ea typeface="Calibri"/>
                <a:cs typeface="Calibri"/>
              </a:rPr>
              <a:t>and</a:t>
            </a:r>
            <a:r>
              <a:rPr lang="nl-BE" dirty="0">
                <a:ea typeface="Calibri"/>
                <a:cs typeface="Calibri"/>
              </a:rPr>
              <a:t> 002) are on top of </a:t>
            </a:r>
            <a:r>
              <a:rPr lang="nl-BE" dirty="0" err="1">
                <a:ea typeface="Calibri"/>
                <a:cs typeface="Calibri"/>
              </a:rPr>
              <a:t>eachother</a:t>
            </a:r>
            <a:r>
              <a:rPr lang="nl-BE" dirty="0">
                <a:ea typeface="Calibri"/>
                <a:cs typeface="Calibri"/>
              </a:rPr>
              <a:t> as these are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tilted</a:t>
            </a:r>
            <a:r>
              <a:rPr lang="nl-BE" dirty="0">
                <a:ea typeface="Calibri"/>
                <a:cs typeface="Calibri"/>
              </a:rPr>
              <a:t> scans </a:t>
            </a:r>
            <a:r>
              <a:rPr lang="nl-BE">
                <a:ea typeface="Calibri"/>
                <a:cs typeface="Calibri"/>
              </a:rPr>
              <a:t>at one </a:t>
            </a:r>
            <a:r>
              <a:rPr lang="nl-BE" dirty="0" err="1">
                <a:ea typeface="Calibri"/>
                <a:cs typeface="Calibri"/>
              </a:rPr>
              <a:t>location</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normAutofit/>
          </a:bodyPr>
          <a:lstStyle/>
          <a:p>
            <a:r>
              <a:rPr lang="nl-BE" dirty="0" err="1">
                <a:latin typeface="Gill Sans MT"/>
              </a:rPr>
              <a:t>Visualise</a:t>
            </a:r>
            <a:r>
              <a:rPr lang="nl-BE" dirty="0">
                <a:latin typeface="Gill Sans MT"/>
              </a:rPr>
              <a:t> </a:t>
            </a:r>
            <a:r>
              <a:rPr lang="nl-BE" dirty="0" err="1">
                <a:latin typeface="Gill Sans MT"/>
              </a:rPr>
              <a:t>SOPs</a:t>
            </a:r>
            <a:endParaRPr lang="nl-BE"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010402" y="46977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pic>
        <p:nvPicPr>
          <p:cNvPr id="2" name="Afbeelding 1">
            <a:extLst>
              <a:ext uri="{FF2B5EF4-FFF2-40B4-BE49-F238E27FC236}">
                <a16:creationId xmlns:a16="http://schemas.microsoft.com/office/drawing/2014/main" id="{F6C23C96-1E5E-ECC3-3C33-B84B97BC5F08}"/>
              </a:ext>
            </a:extLst>
          </p:cNvPr>
          <p:cNvPicPr>
            <a:picLocks noChangeAspect="1"/>
          </p:cNvPicPr>
          <p:nvPr/>
        </p:nvPicPr>
        <p:blipFill>
          <a:blip r:embed="rId4"/>
          <a:stretch>
            <a:fillRect/>
          </a:stretch>
        </p:blipFill>
        <p:spPr>
          <a:xfrm>
            <a:off x="4891087" y="1109796"/>
            <a:ext cx="581025" cy="590550"/>
          </a:xfrm>
          <a:prstGeom prst="rect">
            <a:avLst/>
          </a:prstGeom>
        </p:spPr>
      </p:pic>
      <p:sp>
        <p:nvSpPr>
          <p:cNvPr id="5" name="Tijdelijke aanduiding voor voettekst 2">
            <a:extLst>
              <a:ext uri="{FF2B5EF4-FFF2-40B4-BE49-F238E27FC236}">
                <a16:creationId xmlns:a16="http://schemas.microsoft.com/office/drawing/2014/main" id="{6A672A56-5511-6C19-81B3-6F41F66D86C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722492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8" y="1253331"/>
            <a:ext cx="7425519" cy="5468144"/>
          </a:xfrm>
        </p:spPr>
        <p:txBody>
          <a:bodyPr vert="horz" lIns="91440" tIns="45720" rIns="91440" bIns="45720" rtlCol="0" anchor="t">
            <a:normAutofit/>
          </a:bodyPr>
          <a:lstStyle/>
          <a:p>
            <a:pPr marL="514350" indent="-514350">
              <a:buAutoNum type="arabicPeriod"/>
            </a:pPr>
            <a:r>
              <a:rPr lang="nl-BE" dirty="0" err="1">
                <a:ea typeface="Calibri"/>
                <a:cs typeface="Calibri"/>
              </a:rPr>
              <a:t>If</a:t>
            </a:r>
            <a:r>
              <a:rPr lang="nl-BE" dirty="0">
                <a:ea typeface="Calibri"/>
                <a:cs typeface="Calibri"/>
              </a:rPr>
              <a:t> </a:t>
            </a:r>
            <a:r>
              <a:rPr lang="nl-BE" dirty="0" err="1">
                <a:ea typeface="Calibri"/>
                <a:cs typeface="Calibri"/>
              </a:rPr>
              <a:t>the</a:t>
            </a:r>
            <a:r>
              <a:rPr lang="nl-BE" dirty="0">
                <a:ea typeface="Calibri"/>
                <a:cs typeface="Calibri"/>
              </a:rPr>
              <a:t> solution is </a:t>
            </a:r>
            <a:r>
              <a:rPr lang="nl-BE" dirty="0" err="1">
                <a:ea typeface="Calibri"/>
                <a:cs typeface="Calibri"/>
              </a:rPr>
              <a:t>good</a:t>
            </a:r>
            <a:r>
              <a:rPr lang="nl-BE" dirty="0">
                <a:ea typeface="Calibri"/>
                <a:cs typeface="Calibri"/>
              </a:rPr>
              <a:t> </a:t>
            </a:r>
            <a:r>
              <a:rPr lang="nl-BE" dirty="0" err="1">
                <a:ea typeface="Calibri"/>
                <a:cs typeface="Calibri"/>
              </a:rPr>
              <a:t>you</a:t>
            </a:r>
            <a:r>
              <a:rPr lang="nl-BE" dirty="0">
                <a:ea typeface="Calibri"/>
                <a:cs typeface="Calibri"/>
              </a:rPr>
              <a:t> click</a:t>
            </a:r>
            <a:r>
              <a:rPr lang="nl-BE" dirty="0">
                <a:solidFill>
                  <a:schemeClr val="tx2"/>
                </a:solidFill>
                <a:ea typeface="Calibri"/>
                <a:cs typeface="Calibri"/>
              </a:rPr>
              <a:t> OK</a:t>
            </a:r>
            <a:r>
              <a:rPr lang="nl-BE" dirty="0">
                <a:ea typeface="Calibri"/>
                <a:cs typeface="Calibri"/>
              </a:rPr>
              <a:t>.</a:t>
            </a:r>
            <a:endParaRPr lang="nl-NL" dirty="0">
              <a:ea typeface="Calibri"/>
              <a:cs typeface="Calibri"/>
            </a:endParaRPr>
          </a:p>
          <a:p>
            <a:pPr marL="514350" indent="-514350">
              <a:buAutoNum type="arabicPeriod"/>
            </a:pPr>
            <a:r>
              <a:rPr lang="nl-BE" err="1">
                <a:ea typeface="Calibri"/>
                <a:cs typeface="Calibri"/>
              </a:rPr>
              <a:t>If</a:t>
            </a:r>
            <a:r>
              <a:rPr lang="nl-BE" dirty="0">
                <a:ea typeface="Calibri"/>
                <a:cs typeface="Calibri"/>
              </a:rPr>
              <a:t> </a:t>
            </a:r>
            <a:r>
              <a:rPr lang="nl-BE" err="1">
                <a:ea typeface="Calibri"/>
                <a:cs typeface="Calibri"/>
              </a:rPr>
              <a:t>the</a:t>
            </a:r>
            <a:r>
              <a:rPr lang="nl-BE" dirty="0">
                <a:ea typeface="Calibri"/>
                <a:cs typeface="Calibri"/>
              </a:rPr>
              <a:t> solution is </a:t>
            </a:r>
            <a:r>
              <a:rPr lang="nl-BE" err="1">
                <a:ea typeface="Calibri"/>
                <a:cs typeface="Calibri"/>
              </a:rPr>
              <a:t>not</a:t>
            </a:r>
            <a:r>
              <a:rPr lang="nl-BE" dirty="0">
                <a:ea typeface="Calibri"/>
                <a:cs typeface="Calibri"/>
              </a:rPr>
              <a:t> </a:t>
            </a:r>
            <a:r>
              <a:rPr lang="nl-BE" err="1">
                <a:ea typeface="Calibri"/>
                <a:cs typeface="Calibri"/>
              </a:rPr>
              <a:t>good</a:t>
            </a:r>
            <a:r>
              <a:rPr lang="nl-BE" dirty="0">
                <a:ea typeface="Calibri"/>
                <a:cs typeface="Calibri"/>
              </a:rPr>
              <a:t> </a:t>
            </a:r>
            <a:r>
              <a:rPr lang="nl-BE" err="1">
                <a:ea typeface="Calibri"/>
                <a:cs typeface="Calibri"/>
              </a:rPr>
              <a:t>you</a:t>
            </a:r>
            <a:r>
              <a:rPr lang="nl-BE" dirty="0">
                <a:ea typeface="Calibri"/>
                <a:cs typeface="Calibri"/>
              </a:rPr>
              <a:t> </a:t>
            </a:r>
            <a:r>
              <a:rPr lang="nl-BE" err="1">
                <a:ea typeface="Calibri"/>
                <a:cs typeface="Calibri"/>
              </a:rPr>
              <a:t>can</a:t>
            </a:r>
            <a:r>
              <a:rPr lang="nl-BE" dirty="0">
                <a:ea typeface="Calibri"/>
                <a:cs typeface="Calibri"/>
              </a:rPr>
              <a:t> click on </a:t>
            </a:r>
            <a:r>
              <a:rPr lang="nl-BE" dirty="0">
                <a:solidFill>
                  <a:schemeClr val="tx2"/>
                </a:solidFill>
                <a:ea typeface="Calibri"/>
                <a:cs typeface="Calibri"/>
              </a:rPr>
              <a:t>Next solution</a:t>
            </a:r>
            <a:r>
              <a:rPr lang="nl-BE" dirty="0">
                <a:ea typeface="Calibri"/>
                <a:cs typeface="Calibri"/>
              </a:rPr>
              <a:t>. </a:t>
            </a:r>
            <a:r>
              <a:rPr lang="nl-BE" err="1">
                <a:ea typeface="Calibri"/>
                <a:cs typeface="Calibri"/>
              </a:rPr>
              <a:t>And</a:t>
            </a:r>
            <a:r>
              <a:rPr lang="nl-BE" dirty="0">
                <a:ea typeface="Calibri"/>
                <a:cs typeface="Calibri"/>
              </a:rPr>
              <a:t> </a:t>
            </a:r>
            <a:r>
              <a:rPr lang="nl-BE" err="1">
                <a:ea typeface="Calibri"/>
                <a:cs typeface="Calibri"/>
              </a:rPr>
              <a:t>you</a:t>
            </a:r>
            <a:r>
              <a:rPr lang="nl-BE" dirty="0">
                <a:ea typeface="Calibri"/>
                <a:cs typeface="Calibri"/>
              </a:rPr>
              <a:t> check </a:t>
            </a:r>
            <a:r>
              <a:rPr lang="nl-BE" err="1">
                <a:ea typeface="Calibri"/>
                <a:cs typeface="Calibri"/>
              </a:rPr>
              <a:t>if</a:t>
            </a:r>
            <a:r>
              <a:rPr lang="nl-BE" dirty="0">
                <a:ea typeface="Calibri"/>
                <a:cs typeface="Calibri"/>
              </a:rPr>
              <a:t> </a:t>
            </a:r>
            <a:r>
              <a:rPr lang="nl-BE" err="1">
                <a:ea typeface="Calibri"/>
                <a:cs typeface="Calibri"/>
              </a:rPr>
              <a:t>it</a:t>
            </a:r>
            <a:r>
              <a:rPr lang="nl-BE">
                <a:ea typeface="Calibri"/>
                <a:cs typeface="Calibri"/>
              </a:rPr>
              <a:t> is better. You can keep clicking till a good solution is found.</a:t>
            </a:r>
            <a:endParaRPr lang="nl-NL" dirty="0">
              <a:ea typeface="Calibri"/>
              <a:cs typeface="Calibri"/>
            </a:endParaRPr>
          </a:p>
          <a:p>
            <a:pPr marL="514350" indent="-514350">
              <a:buAutoNum type="arabicPeriod"/>
            </a:pPr>
            <a:r>
              <a:rPr lang="nl-BE" err="1">
                <a:ea typeface="Calibri"/>
                <a:cs typeface="Calibri"/>
              </a:rPr>
              <a:t>If</a:t>
            </a:r>
            <a:r>
              <a:rPr lang="nl-BE" dirty="0">
                <a:ea typeface="Calibri"/>
                <a:cs typeface="Calibri"/>
              </a:rPr>
              <a:t> </a:t>
            </a:r>
            <a:r>
              <a:rPr lang="nl-BE" err="1">
                <a:ea typeface="Calibri"/>
                <a:cs typeface="Calibri"/>
              </a:rPr>
              <a:t>you</a:t>
            </a:r>
            <a:r>
              <a:rPr lang="nl-BE" dirty="0">
                <a:ea typeface="Calibri"/>
                <a:cs typeface="Calibri"/>
              </a:rPr>
              <a:t> run out of </a:t>
            </a:r>
            <a:r>
              <a:rPr lang="nl-BE" err="1">
                <a:ea typeface="Calibri"/>
                <a:cs typeface="Calibri"/>
              </a:rPr>
              <a:t>solutions</a:t>
            </a:r>
            <a:r>
              <a:rPr lang="nl-BE" dirty="0">
                <a:ea typeface="Calibri"/>
                <a:cs typeface="Calibri"/>
              </a:rPr>
              <a:t> without </a:t>
            </a:r>
            <a:r>
              <a:rPr lang="nl-BE" err="1">
                <a:ea typeface="Calibri"/>
                <a:cs typeface="Calibri"/>
              </a:rPr>
              <a:t>finding</a:t>
            </a:r>
            <a:r>
              <a:rPr lang="nl-BE" dirty="0">
                <a:ea typeface="Calibri"/>
                <a:cs typeface="Calibri"/>
              </a:rPr>
              <a:t> a </a:t>
            </a:r>
            <a:r>
              <a:rPr lang="nl-BE" err="1">
                <a:ea typeface="Calibri"/>
                <a:cs typeface="Calibri"/>
              </a:rPr>
              <a:t>good</a:t>
            </a:r>
            <a:r>
              <a:rPr lang="nl-BE" dirty="0">
                <a:ea typeface="Calibri"/>
                <a:cs typeface="Calibri"/>
              </a:rPr>
              <a:t> </a:t>
            </a:r>
            <a:r>
              <a:rPr lang="nl-BE" err="1">
                <a:ea typeface="Calibri"/>
                <a:cs typeface="Calibri"/>
              </a:rPr>
              <a:t>one</a:t>
            </a:r>
            <a:r>
              <a:rPr lang="nl-BE" dirty="0">
                <a:ea typeface="Calibri"/>
                <a:cs typeface="Calibri"/>
              </a:rPr>
              <a:t> </a:t>
            </a:r>
            <a:r>
              <a:rPr lang="nl-BE" err="1">
                <a:ea typeface="Calibri"/>
                <a:cs typeface="Calibri"/>
              </a:rPr>
              <a:t>you</a:t>
            </a:r>
            <a:r>
              <a:rPr lang="nl-BE" dirty="0">
                <a:ea typeface="Calibri"/>
                <a:cs typeface="Calibri"/>
              </a:rPr>
              <a:t> click on </a:t>
            </a:r>
            <a:r>
              <a:rPr lang="nl-BE" err="1">
                <a:solidFill>
                  <a:schemeClr val="tx2"/>
                </a:solidFill>
                <a:ea typeface="Calibri"/>
                <a:cs typeface="Calibri"/>
              </a:rPr>
              <a:t>Settings</a:t>
            </a:r>
            <a:r>
              <a:rPr lang="nl-BE" dirty="0">
                <a:ea typeface="Calibri"/>
                <a:cs typeface="Calibri"/>
              </a:rPr>
              <a:t>. </a:t>
            </a:r>
            <a:r>
              <a:rPr lang="nl-BE" err="1">
                <a:ea typeface="Calibri"/>
                <a:cs typeface="Calibri"/>
              </a:rPr>
              <a:t>Increase</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tolerance</a:t>
            </a:r>
            <a:r>
              <a:rPr lang="nl-BE" dirty="0">
                <a:ea typeface="Calibri"/>
                <a:cs typeface="Calibri"/>
              </a:rPr>
              <a:t> </a:t>
            </a:r>
            <a:r>
              <a:rPr lang="nl-BE" err="1">
                <a:ea typeface="Calibri"/>
                <a:cs typeface="Calibri"/>
              </a:rPr>
              <a:t>with</a:t>
            </a:r>
            <a:r>
              <a:rPr lang="nl-BE" dirty="0">
                <a:ea typeface="Calibri"/>
                <a:cs typeface="Calibri"/>
              </a:rPr>
              <a:t> 0.1. </a:t>
            </a:r>
            <a:r>
              <a:rPr lang="nl-BE" err="1">
                <a:ea typeface="Calibri"/>
                <a:cs typeface="Calibri"/>
              </a:rPr>
              <a:t>If</a:t>
            </a:r>
            <a:r>
              <a:rPr lang="nl-BE" dirty="0">
                <a:ea typeface="Calibri"/>
                <a:cs typeface="Calibri"/>
              </a:rPr>
              <a:t> </a:t>
            </a:r>
            <a:r>
              <a:rPr lang="nl-BE" err="1">
                <a:ea typeface="Calibri"/>
                <a:cs typeface="Calibri"/>
              </a:rPr>
              <a:t>this</a:t>
            </a:r>
            <a:r>
              <a:rPr lang="nl-BE" dirty="0">
                <a:ea typeface="Calibri"/>
                <a:cs typeface="Calibri"/>
              </a:rPr>
              <a:t> does </a:t>
            </a:r>
            <a:r>
              <a:rPr lang="nl-BE" err="1">
                <a:ea typeface="Calibri"/>
                <a:cs typeface="Calibri"/>
              </a:rPr>
              <a:t>not</a:t>
            </a:r>
            <a:r>
              <a:rPr lang="nl-BE" dirty="0">
                <a:ea typeface="Calibri"/>
                <a:cs typeface="Calibri"/>
              </a:rPr>
              <a:t> </a:t>
            </a:r>
            <a:r>
              <a:rPr lang="nl-BE" err="1">
                <a:ea typeface="Calibri"/>
                <a:cs typeface="Calibri"/>
              </a:rPr>
              <a:t>work</a:t>
            </a:r>
            <a:r>
              <a:rPr lang="nl-BE" dirty="0">
                <a:ea typeface="Calibri"/>
                <a:cs typeface="Calibri"/>
              </a:rPr>
              <a:t> </a:t>
            </a:r>
            <a:r>
              <a:rPr lang="nl-BE" err="1">
                <a:ea typeface="Calibri"/>
                <a:cs typeface="Calibri"/>
              </a:rPr>
              <a:t>you</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also</a:t>
            </a:r>
            <a:r>
              <a:rPr lang="nl-BE" dirty="0">
                <a:ea typeface="Calibri"/>
                <a:cs typeface="Calibri"/>
              </a:rPr>
              <a:t> </a:t>
            </a:r>
            <a:r>
              <a:rPr lang="nl-BE" err="1">
                <a:ea typeface="Calibri"/>
                <a:cs typeface="Calibri"/>
              </a:rPr>
              <a:t>decrease</a:t>
            </a:r>
            <a:r>
              <a:rPr lang="nl-BE" dirty="0">
                <a:ea typeface="Calibri"/>
                <a:cs typeface="Calibri"/>
              </a:rPr>
              <a:t> </a:t>
            </a:r>
            <a:r>
              <a:rPr lang="nl-BE" err="1">
                <a:ea typeface="Calibri"/>
                <a:cs typeface="Calibri"/>
              </a:rPr>
              <a:t>the</a:t>
            </a:r>
            <a:r>
              <a:rPr lang="nl-BE" dirty="0">
                <a:ea typeface="Calibri"/>
                <a:cs typeface="Calibri"/>
              </a:rPr>
              <a:t> Minimum N </a:t>
            </a:r>
            <a:r>
              <a:rPr lang="nl-BE" err="1">
                <a:ea typeface="Calibri"/>
                <a:cs typeface="Calibri"/>
              </a:rPr>
              <a:t>to</a:t>
            </a:r>
            <a:r>
              <a:rPr lang="nl-BE" dirty="0">
                <a:ea typeface="Calibri"/>
                <a:cs typeface="Calibri"/>
              </a:rPr>
              <a:t> 3. </a:t>
            </a:r>
            <a:r>
              <a:rPr lang="nl-BE" err="1">
                <a:ea typeface="Calibri"/>
                <a:cs typeface="Calibri"/>
              </a:rPr>
              <a:t>This</a:t>
            </a:r>
            <a:r>
              <a:rPr lang="nl-BE" dirty="0">
                <a:ea typeface="Calibri"/>
                <a:cs typeface="Calibri"/>
              </a:rPr>
              <a:t> is a bit of a trial </a:t>
            </a:r>
            <a:r>
              <a:rPr lang="nl-BE" err="1">
                <a:ea typeface="Calibri"/>
                <a:cs typeface="Calibri"/>
              </a:rPr>
              <a:t>and</a:t>
            </a:r>
            <a:r>
              <a:rPr lang="nl-BE" dirty="0">
                <a:ea typeface="Calibri"/>
                <a:cs typeface="Calibri"/>
              </a:rPr>
              <a:t> error </a:t>
            </a:r>
            <a:r>
              <a:rPr lang="nl-BE" err="1">
                <a:ea typeface="Calibri"/>
                <a:cs typeface="Calibri"/>
              </a:rPr>
              <a:t>process</a:t>
            </a:r>
            <a:r>
              <a:rPr lang="nl-BE" dirty="0">
                <a:ea typeface="Calibri"/>
                <a:cs typeface="Calibri"/>
              </a:rPr>
              <a:t>. </a:t>
            </a:r>
          </a:p>
          <a:p>
            <a:pPr marL="514350" indent="-514350">
              <a:buAutoNum type="arabicPeriod"/>
            </a:pPr>
            <a:r>
              <a:rPr lang="nl-BE" dirty="0" err="1">
                <a:ea typeface="Calibri"/>
                <a:cs typeface="Calibri"/>
              </a:rPr>
              <a:t>If</a:t>
            </a:r>
            <a:r>
              <a:rPr lang="nl-BE" dirty="0">
                <a:ea typeface="Calibri"/>
                <a:cs typeface="Calibri"/>
              </a:rPr>
              <a:t> </a:t>
            </a:r>
            <a:r>
              <a:rPr lang="nl-BE" dirty="0" err="1">
                <a:ea typeface="Calibri"/>
                <a:cs typeface="Calibri"/>
              </a:rPr>
              <a:t>it</a:t>
            </a:r>
            <a:r>
              <a:rPr lang="nl-BE" dirty="0">
                <a:ea typeface="Calibri"/>
                <a:cs typeface="Calibri"/>
              </a:rPr>
              <a:t> </a:t>
            </a:r>
            <a:r>
              <a:rPr lang="nl-BE" dirty="0" err="1">
                <a:ea typeface="Calibri"/>
                <a:cs typeface="Calibri"/>
              </a:rPr>
              <a:t>still</a:t>
            </a:r>
            <a:r>
              <a:rPr lang="nl-BE" dirty="0">
                <a:ea typeface="Calibri"/>
                <a:cs typeface="Calibri"/>
              </a:rPr>
              <a:t> does </a:t>
            </a:r>
            <a:r>
              <a:rPr lang="nl-BE" dirty="0" err="1">
                <a:ea typeface="Calibri"/>
                <a:cs typeface="Calibri"/>
              </a:rPr>
              <a:t>not</a:t>
            </a:r>
            <a:r>
              <a:rPr lang="nl-BE" dirty="0">
                <a:ea typeface="Calibri"/>
                <a:cs typeface="Calibri"/>
              </a:rPr>
              <a:t> </a:t>
            </a:r>
            <a:r>
              <a:rPr lang="nl-BE" dirty="0" err="1">
                <a:ea typeface="Calibri"/>
                <a:cs typeface="Calibri"/>
              </a:rPr>
              <a:t>find</a:t>
            </a:r>
            <a:r>
              <a:rPr lang="nl-BE" dirty="0">
                <a:ea typeface="Calibri"/>
                <a:cs typeface="Calibri"/>
              </a:rPr>
              <a:t> </a:t>
            </a:r>
            <a:r>
              <a:rPr lang="nl-BE" dirty="0" err="1">
                <a:ea typeface="Calibri"/>
                <a:cs typeface="Calibri"/>
              </a:rPr>
              <a:t>any</a:t>
            </a:r>
            <a:r>
              <a:rPr lang="nl-BE" dirty="0">
                <a:ea typeface="Calibri"/>
                <a:cs typeface="Calibri"/>
              </a:rPr>
              <a:t> </a:t>
            </a:r>
            <a:r>
              <a:rPr lang="nl-BE" dirty="0" err="1">
                <a:ea typeface="Calibri"/>
                <a:cs typeface="Calibri"/>
              </a:rPr>
              <a:t>good</a:t>
            </a:r>
            <a:r>
              <a:rPr lang="nl-BE" dirty="0">
                <a:ea typeface="Calibri"/>
                <a:cs typeface="Calibri"/>
              </a:rPr>
              <a:t> </a:t>
            </a:r>
            <a:r>
              <a:rPr lang="nl-BE" dirty="0" err="1">
                <a:ea typeface="Calibri"/>
                <a:cs typeface="Calibri"/>
              </a:rPr>
              <a:t>solutions</a:t>
            </a:r>
            <a:r>
              <a:rPr lang="nl-BE" dirty="0">
                <a:ea typeface="Calibri"/>
                <a:cs typeface="Calibri"/>
              </a:rPr>
              <a:t>, manual </a:t>
            </a:r>
            <a:r>
              <a:rPr lang="nl-BE" dirty="0" err="1">
                <a:ea typeface="Calibri"/>
                <a:cs typeface="Calibri"/>
              </a:rPr>
              <a:t>methods</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need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used</a:t>
            </a:r>
            <a:r>
              <a:rPr lang="nl-BE" dirty="0">
                <a:ea typeface="Calibri"/>
                <a:cs typeface="Calibri"/>
              </a:rPr>
              <a:t> (</a:t>
            </a:r>
            <a:r>
              <a:rPr lang="nl-BE" err="1">
                <a:ea typeface="Calibri"/>
                <a:cs typeface="Calibri"/>
              </a:rPr>
              <a:t>see</a:t>
            </a:r>
            <a:r>
              <a:rPr lang="nl-BE">
                <a:ea typeface="Calibri"/>
                <a:cs typeface="Calibri"/>
              </a:rPr>
              <a:t> slides at the end).</a:t>
            </a: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err="1">
                <a:latin typeface="Gill Sans MT"/>
              </a:rPr>
              <a:t>Coarse</a:t>
            </a:r>
            <a:r>
              <a:rPr lang="nl-BE" dirty="0">
                <a:latin typeface="Gill Sans MT"/>
              </a:rPr>
              <a:t> </a:t>
            </a:r>
            <a:r>
              <a:rPr lang="nl-BE" dirty="0" err="1">
                <a:latin typeface="Gill Sans MT"/>
              </a:rPr>
              <a:t>registration</a:t>
            </a:r>
            <a:endParaRPr lang="nl-NL" dirty="0" err="1"/>
          </a:p>
        </p:txBody>
      </p:sp>
      <p:grpSp>
        <p:nvGrpSpPr>
          <p:cNvPr id="6" name="Group 5">
            <a:extLst>
              <a:ext uri="{FF2B5EF4-FFF2-40B4-BE49-F238E27FC236}">
                <a16:creationId xmlns:a16="http://schemas.microsoft.com/office/drawing/2014/main" id="{005CE56A-2D2C-080E-94BE-0DCFB4CF4D43}"/>
              </a:ext>
            </a:extLst>
          </p:cNvPr>
          <p:cNvGrpSpPr/>
          <p:nvPr/>
        </p:nvGrpSpPr>
        <p:grpSpPr>
          <a:xfrm>
            <a:off x="8153400" y="1413865"/>
            <a:ext cx="3836659" cy="4474090"/>
            <a:chOff x="8153400" y="1413865"/>
            <a:chExt cx="3836659" cy="4474090"/>
          </a:xfrm>
        </p:grpSpPr>
        <p:pic>
          <p:nvPicPr>
            <p:cNvPr id="2" name="Afbeelding 1" descr="Afbeelding met tekst, elektronica, schermopname, scherm&#10;&#10;Automatisch gegenereerde beschrijving">
              <a:extLst>
                <a:ext uri="{FF2B5EF4-FFF2-40B4-BE49-F238E27FC236}">
                  <a16:creationId xmlns:a16="http://schemas.microsoft.com/office/drawing/2014/main" id="{2FEE8800-B1CD-264B-FBA4-8FC87BDCF90C}"/>
                </a:ext>
              </a:extLst>
            </p:cNvPr>
            <p:cNvPicPr>
              <a:picLocks noChangeAspect="1"/>
            </p:cNvPicPr>
            <p:nvPr/>
          </p:nvPicPr>
          <p:blipFill>
            <a:blip r:embed="rId3"/>
            <a:stretch>
              <a:fillRect/>
            </a:stretch>
          </p:blipFill>
          <p:spPr>
            <a:xfrm>
              <a:off x="8153400" y="1413865"/>
              <a:ext cx="3614283" cy="4474090"/>
            </a:xfrm>
            <a:prstGeom prst="rect">
              <a:avLst/>
            </a:prstGeom>
          </p:spPr>
        </p:pic>
        <p:sp>
          <p:nvSpPr>
            <p:cNvPr id="9" name="Pijl: links 12">
              <a:extLst>
                <a:ext uri="{FF2B5EF4-FFF2-40B4-BE49-F238E27FC236}">
                  <a16:creationId xmlns:a16="http://schemas.microsoft.com/office/drawing/2014/main" id="{ED96BECA-8387-ED49-D5B6-679DA92D1624}"/>
                </a:ext>
              </a:extLst>
            </p:cNvPr>
            <p:cNvSpPr/>
            <p:nvPr/>
          </p:nvSpPr>
          <p:spPr>
            <a:xfrm>
              <a:off x="9883878" y="545726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1" name="Pijl: links 12">
              <a:extLst>
                <a:ext uri="{FF2B5EF4-FFF2-40B4-BE49-F238E27FC236}">
                  <a16:creationId xmlns:a16="http://schemas.microsoft.com/office/drawing/2014/main" id="{ACF24410-E075-4168-CD3C-1ADD7F330E5D}"/>
                </a:ext>
              </a:extLst>
            </p:cNvPr>
            <p:cNvSpPr/>
            <p:nvPr/>
          </p:nvSpPr>
          <p:spPr>
            <a:xfrm>
              <a:off x="10790615" y="418016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5" name="Pijl: links 12">
              <a:extLst>
                <a:ext uri="{FF2B5EF4-FFF2-40B4-BE49-F238E27FC236}">
                  <a16:creationId xmlns:a16="http://schemas.microsoft.com/office/drawing/2014/main" id="{105381AC-FD61-E759-63FE-274F821E36DC}"/>
                </a:ext>
              </a:extLst>
            </p:cNvPr>
            <p:cNvSpPr/>
            <p:nvPr/>
          </p:nvSpPr>
          <p:spPr>
            <a:xfrm>
              <a:off x="8683408" y="157489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grpSp>
      <p:sp>
        <p:nvSpPr>
          <p:cNvPr id="10" name="Tijdelijke aanduiding voor voettekst 2">
            <a:extLst>
              <a:ext uri="{FF2B5EF4-FFF2-40B4-BE49-F238E27FC236}">
                <a16:creationId xmlns:a16="http://schemas.microsoft.com/office/drawing/2014/main" id="{8D4A1851-7FDF-D169-CAB3-DF4364F33A1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24918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6128586"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INITIAL CO- REGISTRATION (TIE POINTS)</a:t>
            </a:r>
          </a:p>
          <a:p>
            <a:pPr marL="514350" indent="-514350">
              <a:buFont typeface="+mj-lt"/>
              <a:buAutoNum type="arabicPeriod"/>
            </a:pPr>
            <a:r>
              <a:rPr lang="nl-BE" sz="2800" b="1" dirty="0">
                <a:solidFill>
                  <a:schemeClr val="accent4"/>
                </a:solidFill>
                <a:latin typeface="Gill Sans MT"/>
              </a:rPr>
              <a:t>FINE CO-REGISTRATION (MSA1)</a:t>
            </a:r>
            <a:endParaRPr lang="en-BE" sz="2800" b="1">
              <a:solidFill>
                <a:schemeClr val="accent4"/>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57</a:t>
            </a:fld>
            <a:endParaRPr lang="en-BE"/>
          </a:p>
        </p:txBody>
      </p:sp>
    </p:spTree>
    <p:extLst>
      <p:ext uri="{BB962C8B-B14F-4D97-AF65-F5344CB8AC3E}">
        <p14:creationId xmlns:p14="http://schemas.microsoft.com/office/powerpoint/2010/main" val="32919368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8027884" cy="5134890"/>
          </a:xfrm>
        </p:spPr>
        <p:txBody>
          <a:bodyPr vert="horz" lIns="91440" tIns="45720" rIns="91440" bIns="45720" rtlCol="0" anchor="t">
            <a:normAutofit/>
          </a:bodyPr>
          <a:lstStyle/>
          <a:p>
            <a:pPr marL="0" indent="0">
              <a:buNone/>
            </a:pPr>
            <a:r>
              <a:rPr lang="nl-BE" dirty="0" err="1">
                <a:ea typeface="Calibri"/>
                <a:cs typeface="Calibri"/>
              </a:rPr>
              <a:t>After</a:t>
            </a:r>
            <a:r>
              <a:rPr lang="nl-BE" dirty="0">
                <a:ea typeface="Calibri"/>
                <a:cs typeface="Calibri"/>
              </a:rPr>
              <a:t> </a:t>
            </a:r>
            <a:r>
              <a:rPr lang="nl-BE" dirty="0" err="1">
                <a:ea typeface="Calibri"/>
                <a:cs typeface="Calibri"/>
              </a:rPr>
              <a:t>the</a:t>
            </a:r>
            <a:r>
              <a:rPr lang="nl-BE" dirty="0">
                <a:ea typeface="Calibri"/>
                <a:cs typeface="Calibri"/>
              </a:rPr>
              <a:t> </a:t>
            </a:r>
            <a:r>
              <a:rPr lang="nl-BE" err="1">
                <a:ea typeface="Calibri"/>
                <a:cs typeface="Calibri"/>
              </a:rPr>
              <a:t>coarse</a:t>
            </a:r>
            <a:r>
              <a:rPr lang="nl-BE">
                <a:ea typeface="Calibri"/>
                <a:cs typeface="Calibri"/>
              </a:rPr>
              <a:t> co-registration,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are matching but </a:t>
            </a:r>
            <a:r>
              <a:rPr lang="nl-BE" dirty="0" err="1">
                <a:ea typeface="Calibri"/>
                <a:cs typeface="Calibri"/>
              </a:rPr>
              <a:t>there's</a:t>
            </a:r>
            <a:r>
              <a:rPr lang="nl-BE" dirty="0">
                <a:ea typeface="Calibri"/>
                <a:cs typeface="Calibri"/>
              </a:rPr>
              <a:t> </a:t>
            </a:r>
            <a:r>
              <a:rPr lang="nl-BE" dirty="0" err="1">
                <a:ea typeface="Calibri"/>
                <a:cs typeface="Calibri"/>
              </a:rPr>
              <a:t>still</a:t>
            </a:r>
            <a:r>
              <a:rPr lang="nl-BE" dirty="0">
                <a:ea typeface="Calibri"/>
                <a:cs typeface="Calibri"/>
              </a:rPr>
              <a:t> </a:t>
            </a:r>
            <a:r>
              <a:rPr lang="nl-BE" dirty="0" err="1">
                <a:ea typeface="Calibri"/>
                <a:cs typeface="Calibri"/>
              </a:rPr>
              <a:t>an</a:t>
            </a:r>
            <a:r>
              <a:rPr lang="nl-BE" dirty="0">
                <a:ea typeface="Calibri"/>
                <a:cs typeface="Calibri"/>
              </a:rPr>
              <a:t> error on </a:t>
            </a:r>
            <a:r>
              <a:rPr lang="nl-BE" dirty="0" err="1">
                <a:ea typeface="Calibri"/>
                <a:cs typeface="Calibri"/>
              </a:rPr>
              <a:t>this</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improve</a:t>
            </a:r>
            <a:r>
              <a:rPr lang="nl-BE" dirty="0">
                <a:ea typeface="Calibri"/>
                <a:cs typeface="Calibri"/>
              </a:rPr>
              <a:t> </a:t>
            </a:r>
            <a:r>
              <a:rPr lang="nl-BE" dirty="0" err="1">
                <a:ea typeface="Calibri"/>
                <a:cs typeface="Calibri"/>
              </a:rPr>
              <a:t>the</a:t>
            </a:r>
            <a:r>
              <a:rPr lang="nl-BE" dirty="0">
                <a:ea typeface="Calibri"/>
                <a:cs typeface="Calibri"/>
              </a:rPr>
              <a:t> co-</a:t>
            </a:r>
            <a:r>
              <a:rPr lang="nl-BE" dirty="0" err="1">
                <a:ea typeface="Calibri"/>
                <a:cs typeface="Calibri"/>
              </a:rPr>
              <a:t>registration</a:t>
            </a:r>
            <a:r>
              <a:rPr lang="nl-BE" dirty="0">
                <a:ea typeface="Calibri"/>
                <a:cs typeface="Calibri"/>
              </a:rPr>
              <a:t> (</a:t>
            </a:r>
            <a:r>
              <a:rPr lang="nl-BE" dirty="0" err="1">
                <a:ea typeface="Calibri"/>
                <a:cs typeface="Calibri"/>
              </a:rPr>
              <a:t>reduce</a:t>
            </a:r>
            <a:r>
              <a:rPr lang="nl-BE" dirty="0">
                <a:ea typeface="Calibri"/>
                <a:cs typeface="Calibri"/>
              </a:rPr>
              <a:t> </a:t>
            </a:r>
            <a:r>
              <a:rPr lang="nl-BE" dirty="0" err="1">
                <a:ea typeface="Calibri"/>
                <a:cs typeface="Calibri"/>
              </a:rPr>
              <a:t>this</a:t>
            </a:r>
            <a:r>
              <a:rPr lang="nl-BE" dirty="0">
                <a:ea typeface="Calibri"/>
                <a:cs typeface="Calibri"/>
              </a:rPr>
              <a:t> error), we </a:t>
            </a:r>
            <a:r>
              <a:rPr lang="nl-BE" dirty="0" err="1">
                <a:ea typeface="Calibri"/>
                <a:cs typeface="Calibri"/>
              </a:rPr>
              <a:t>use</a:t>
            </a:r>
            <a:r>
              <a:rPr lang="nl-BE" dirty="0">
                <a:ea typeface="Calibri"/>
                <a:cs typeface="Calibri"/>
              </a:rPr>
              <a:t> </a:t>
            </a:r>
            <a:r>
              <a:rPr lang="nl-BE" err="1">
                <a:ea typeface="Calibri"/>
                <a:cs typeface="Calibri"/>
              </a:rPr>
              <a:t>the</a:t>
            </a:r>
            <a:r>
              <a:rPr lang="nl-BE">
                <a:ea typeface="Calibri"/>
                <a:cs typeface="Calibri"/>
              </a:rPr>
              <a:t> MSA </a:t>
            </a:r>
            <a:r>
              <a:rPr lang="nl-BE" dirty="0" err="1">
                <a:ea typeface="Calibri"/>
                <a:cs typeface="Calibri"/>
              </a:rPr>
              <a:t>algorithm</a:t>
            </a:r>
            <a:r>
              <a:rPr lang="nl-BE" dirty="0">
                <a:ea typeface="Calibri"/>
                <a:cs typeface="Calibri"/>
              </a:rPr>
              <a:t> </a:t>
            </a:r>
            <a:r>
              <a:rPr lang="nl-BE" dirty="0" err="1">
                <a:ea typeface="Calibri"/>
                <a:cs typeface="Calibri"/>
              </a:rPr>
              <a:t>which</a:t>
            </a:r>
            <a:r>
              <a:rPr lang="nl-BE" dirty="0">
                <a:ea typeface="Calibri"/>
                <a:cs typeface="Calibri"/>
              </a:rPr>
              <a:t> </a:t>
            </a:r>
            <a:r>
              <a:rPr lang="nl-BE" dirty="0" err="1">
                <a:ea typeface="Calibri"/>
                <a:cs typeface="Calibri"/>
              </a:rPr>
              <a:t>uses</a:t>
            </a:r>
            <a:r>
              <a:rPr lang="nl-BE" dirty="0">
                <a:ea typeface="Calibri"/>
                <a:cs typeface="Calibri"/>
              </a:rPr>
              <a:t> </a:t>
            </a:r>
            <a:r>
              <a:rPr lang="nl-BE" dirty="0" err="1">
                <a:ea typeface="Calibri"/>
                <a:cs typeface="Calibri"/>
              </a:rPr>
              <a:t>plane</a:t>
            </a:r>
            <a:r>
              <a:rPr lang="nl-BE" dirty="0">
                <a:ea typeface="Calibri"/>
                <a:cs typeface="Calibri"/>
              </a:rPr>
              <a:t> patches </a:t>
            </a:r>
            <a:r>
              <a:rPr lang="nl-BE" dirty="0" err="1">
                <a:ea typeface="Calibri"/>
                <a:cs typeface="Calibri"/>
              </a:rPr>
              <a:t>to</a:t>
            </a:r>
            <a:r>
              <a:rPr lang="nl-BE" dirty="0">
                <a:ea typeface="Calibri"/>
                <a:cs typeface="Calibri"/>
              </a:rPr>
              <a:t> match </a:t>
            </a:r>
            <a:r>
              <a:rPr lang="nl-BE" dirty="0" err="1">
                <a:ea typeface="Calibri"/>
                <a:cs typeface="Calibri"/>
              </a:rPr>
              <a:t>the</a:t>
            </a:r>
            <a:r>
              <a:rPr lang="nl-BE" dirty="0">
                <a:ea typeface="Calibri"/>
                <a:cs typeface="Calibri"/>
              </a:rPr>
              <a:t> different scans more </a:t>
            </a:r>
            <a:r>
              <a:rPr lang="nl-BE" dirty="0" err="1">
                <a:ea typeface="Calibri"/>
                <a:cs typeface="Calibri"/>
              </a:rPr>
              <a:t>closely</a:t>
            </a:r>
            <a:r>
              <a:rPr lang="nl-BE">
                <a:ea typeface="Calibri"/>
                <a:cs typeface="Calibri"/>
              </a:rPr>
              <a:t>. </a:t>
            </a:r>
            <a:endParaRPr lang="nl-BE" dirty="0">
              <a:ea typeface="Calibri"/>
              <a:cs typeface="Calibri"/>
            </a:endParaRPr>
          </a:p>
          <a:p>
            <a:pPr marL="0" indent="0">
              <a:buNone/>
            </a:pPr>
            <a:r>
              <a:rPr lang="nl-BE">
                <a:ea typeface="Calibri"/>
                <a:cs typeface="Calibri"/>
              </a:rPr>
              <a:t>This can be done after one or multiple scan positions are coarsely registered. The </a:t>
            </a:r>
            <a:r>
              <a:rPr lang="nl-BE" dirty="0">
                <a:ea typeface="Calibri"/>
                <a:cs typeface="Calibri"/>
              </a:rPr>
              <a:t>next slides are </a:t>
            </a:r>
            <a:r>
              <a:rPr lang="nl-BE" dirty="0" err="1">
                <a:ea typeface="Calibri"/>
                <a:cs typeface="Calibri"/>
              </a:rPr>
              <a:t>based</a:t>
            </a:r>
            <a:r>
              <a:rPr lang="nl-BE" dirty="0">
                <a:ea typeface="Calibri"/>
                <a:cs typeface="Calibri"/>
              </a:rPr>
              <a:t> on </a:t>
            </a:r>
            <a:r>
              <a:rPr lang="nl-BE" dirty="0" err="1">
                <a:ea typeface="Calibri"/>
                <a:cs typeface="Calibri"/>
              </a:rPr>
              <a:t>doing</a:t>
            </a:r>
            <a:r>
              <a:rPr lang="nl-BE" dirty="0">
                <a:ea typeface="Calibri"/>
                <a:cs typeface="Calibri"/>
              </a:rPr>
              <a:t> </a:t>
            </a:r>
            <a:r>
              <a:rPr lang="nl-BE" dirty="0" err="1">
                <a:ea typeface="Calibri"/>
                <a:cs typeface="Calibri"/>
              </a:rPr>
              <a:t>the</a:t>
            </a:r>
            <a:r>
              <a:rPr lang="nl-BE" dirty="0">
                <a:ea typeface="Calibri"/>
                <a:cs typeface="Calibri"/>
              </a:rPr>
              <a:t> fine </a:t>
            </a:r>
            <a:r>
              <a:rPr lang="nl-BE" dirty="0" err="1">
                <a:ea typeface="Calibri"/>
                <a:cs typeface="Calibri"/>
              </a:rPr>
              <a:t>registration</a:t>
            </a:r>
            <a:r>
              <a:rPr lang="nl-BE" dirty="0">
                <a:ea typeface="Calibri"/>
                <a:cs typeface="Calibri"/>
              </a:rPr>
              <a:t> </a:t>
            </a:r>
            <a:r>
              <a:rPr lang="nl-BE" dirty="0" err="1">
                <a:ea typeface="Calibri"/>
                <a:cs typeface="Calibri"/>
              </a:rPr>
              <a:t>after</a:t>
            </a:r>
            <a:r>
              <a:rPr lang="nl-BE" dirty="0">
                <a:ea typeface="Calibri"/>
                <a:cs typeface="Calibri"/>
              </a:rPr>
              <a:t> </a:t>
            </a:r>
            <a:r>
              <a:rPr lang="nl-BE" dirty="0" err="1">
                <a:ea typeface="Calibri"/>
                <a:cs typeface="Calibri"/>
              </a:rPr>
              <a:t>one</a:t>
            </a:r>
            <a:r>
              <a:rPr lang="nl-BE" dirty="0">
                <a:ea typeface="Calibri"/>
                <a:cs typeface="Calibri"/>
              </a:rPr>
              <a:t> scan </a:t>
            </a:r>
            <a:r>
              <a:rPr lang="nl-BE" dirty="0" err="1">
                <a:ea typeface="Calibri"/>
                <a:cs typeface="Calibri"/>
              </a:rPr>
              <a:t>position</a:t>
            </a:r>
            <a:r>
              <a:rPr lang="nl-BE" dirty="0">
                <a:ea typeface="Calibri"/>
                <a:cs typeface="Calibri"/>
              </a:rPr>
              <a:t> has been </a:t>
            </a:r>
            <a:r>
              <a:rPr lang="nl-BE" dirty="0" err="1">
                <a:ea typeface="Calibri"/>
                <a:cs typeface="Calibri"/>
              </a:rPr>
              <a:t>coarsely</a:t>
            </a:r>
            <a:r>
              <a:rPr lang="nl-BE" dirty="0">
                <a:ea typeface="Calibri"/>
                <a:cs typeface="Calibri"/>
              </a:rPr>
              <a:t> </a:t>
            </a:r>
            <a:r>
              <a:rPr lang="nl-BE" err="1">
                <a:ea typeface="Calibri"/>
                <a:cs typeface="Calibri"/>
              </a:rPr>
              <a:t>registered</a:t>
            </a:r>
            <a:r>
              <a:rPr lang="nl-BE">
                <a:ea typeface="Calibri"/>
                <a:cs typeface="Calibri"/>
              </a:rPr>
              <a:t>.</a:t>
            </a:r>
            <a:endParaRPr lang="nl-BE" dirty="0">
              <a:ea typeface="Calibri"/>
              <a:cs typeface="Calibri"/>
            </a:endParaRPr>
          </a:p>
          <a:p>
            <a:pPr marL="514350" indent="-514350">
              <a:buAutoNum type="arabicPeriod"/>
            </a:pPr>
            <a:r>
              <a:rPr lang="nl-BE" dirty="0" err="1">
                <a:ea typeface="Calibri"/>
                <a:cs typeface="Calibri"/>
              </a:rPr>
              <a:t>This</a:t>
            </a:r>
            <a:r>
              <a:rPr lang="nl-BE" dirty="0">
                <a:ea typeface="Calibri"/>
                <a:cs typeface="Calibri"/>
              </a:rPr>
              <a:t> shows </a:t>
            </a:r>
            <a:r>
              <a:rPr lang="nl-BE" dirty="0" err="1">
                <a:ea typeface="Calibri"/>
                <a:cs typeface="Calibri"/>
              </a:rPr>
              <a:t>you</a:t>
            </a:r>
            <a:r>
              <a:rPr lang="nl-BE" dirty="0">
                <a:ea typeface="Calibri"/>
                <a:cs typeface="Calibri"/>
              </a:rPr>
              <a:t> </a:t>
            </a:r>
            <a:r>
              <a:rPr lang="nl-BE" dirty="0" err="1">
                <a:ea typeface="Calibri"/>
                <a:cs typeface="Calibri"/>
              </a:rPr>
              <a:t>an</a:t>
            </a:r>
            <a:r>
              <a:rPr lang="nl-BE" dirty="0">
                <a:ea typeface="Calibri"/>
                <a:cs typeface="Calibri"/>
              </a:rPr>
              <a:t> </a:t>
            </a:r>
            <a:r>
              <a:rPr lang="nl-BE" dirty="0" err="1">
                <a:ea typeface="Calibri"/>
                <a:cs typeface="Calibri"/>
              </a:rPr>
              <a:t>example</a:t>
            </a:r>
            <a:r>
              <a:rPr lang="nl-BE" dirty="0">
                <a:ea typeface="Calibri"/>
                <a:cs typeface="Calibri"/>
              </a:rPr>
              <a:t> of </a:t>
            </a:r>
            <a:r>
              <a:rPr lang="nl-BE" dirty="0" err="1">
                <a:ea typeface="Calibri"/>
                <a:cs typeface="Calibri"/>
              </a:rPr>
              <a:t>the</a:t>
            </a:r>
            <a:r>
              <a:rPr lang="nl-BE" dirty="0">
                <a:ea typeface="Calibri"/>
                <a:cs typeface="Calibri"/>
              </a:rPr>
              <a:t> error </a:t>
            </a:r>
            <a:r>
              <a:rPr lang="nl-BE" dirty="0" err="1">
                <a:ea typeface="Calibri"/>
                <a:cs typeface="Calibri"/>
              </a:rPr>
              <a:t>which</a:t>
            </a:r>
            <a:r>
              <a:rPr lang="nl-BE" dirty="0">
                <a:ea typeface="Calibri"/>
                <a:cs typeface="Calibri"/>
              </a:rPr>
              <a:t> </a:t>
            </a:r>
            <a:r>
              <a:rPr lang="nl-BE" dirty="0" err="1">
                <a:ea typeface="Calibri"/>
                <a:cs typeface="Calibri"/>
              </a:rPr>
              <a:t>may</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left</a:t>
            </a:r>
            <a:r>
              <a:rPr lang="nl-BE" dirty="0">
                <a:ea typeface="Calibri"/>
                <a:cs typeface="Calibri"/>
              </a:rPr>
              <a:t> </a:t>
            </a:r>
            <a:r>
              <a:rPr lang="nl-BE" dirty="0" err="1">
                <a:ea typeface="Calibri"/>
                <a:cs typeface="Calibri"/>
              </a:rPr>
              <a:t>after</a:t>
            </a:r>
            <a:r>
              <a:rPr lang="nl-BE" dirty="0">
                <a:ea typeface="Calibri"/>
                <a:cs typeface="Calibri"/>
              </a:rPr>
              <a:t> </a:t>
            </a:r>
            <a:r>
              <a:rPr lang="nl-BE" dirty="0" err="1">
                <a:ea typeface="Calibri"/>
                <a:cs typeface="Calibri"/>
              </a:rPr>
              <a:t>coarse</a:t>
            </a:r>
            <a:r>
              <a:rPr lang="nl-BE" dirty="0">
                <a:ea typeface="Calibri"/>
                <a:cs typeface="Calibri"/>
              </a:rPr>
              <a:t> co-</a:t>
            </a:r>
            <a:r>
              <a:rPr lang="nl-BE" dirty="0" err="1">
                <a:ea typeface="Calibri"/>
                <a:cs typeface="Calibri"/>
              </a:rPr>
              <a:t>registration</a:t>
            </a:r>
            <a:r>
              <a:rPr lang="nl-BE" dirty="0">
                <a:ea typeface="Calibri"/>
                <a:cs typeface="Calibri"/>
              </a:rPr>
              <a:t>.</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2" name="Afbeelding 1" descr="Afbeelding met kunst, ongewerveld dier&#10;&#10;Automatisch gegenereerde beschrijving">
            <a:extLst>
              <a:ext uri="{FF2B5EF4-FFF2-40B4-BE49-F238E27FC236}">
                <a16:creationId xmlns:a16="http://schemas.microsoft.com/office/drawing/2014/main" id="{61558829-91AC-C6AC-569B-FA28BA4C8906}"/>
              </a:ext>
            </a:extLst>
          </p:cNvPr>
          <p:cNvPicPr>
            <a:picLocks noChangeAspect="1"/>
          </p:cNvPicPr>
          <p:nvPr/>
        </p:nvPicPr>
        <p:blipFill>
          <a:blip r:embed="rId3"/>
          <a:stretch>
            <a:fillRect/>
          </a:stretch>
        </p:blipFill>
        <p:spPr>
          <a:xfrm>
            <a:off x="8847700" y="2490125"/>
            <a:ext cx="2955765" cy="3893676"/>
          </a:xfrm>
          <a:prstGeom prst="rect">
            <a:avLst/>
          </a:prstGeom>
        </p:spPr>
      </p:pic>
      <p:cxnSp>
        <p:nvCxnSpPr>
          <p:cNvPr id="5" name="Rechte verbindingslijn met pijl 4">
            <a:extLst>
              <a:ext uri="{FF2B5EF4-FFF2-40B4-BE49-F238E27FC236}">
                <a16:creationId xmlns:a16="http://schemas.microsoft.com/office/drawing/2014/main" id="{1AA000F3-2D82-0FB9-C214-04F9589438B1}"/>
              </a:ext>
            </a:extLst>
          </p:cNvPr>
          <p:cNvCxnSpPr/>
          <p:nvPr/>
        </p:nvCxnSpPr>
        <p:spPr>
          <a:xfrm>
            <a:off x="10092304" y="3659106"/>
            <a:ext cx="243914" cy="112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Pijl: links 12">
            <a:extLst>
              <a:ext uri="{FF2B5EF4-FFF2-40B4-BE49-F238E27FC236}">
                <a16:creationId xmlns:a16="http://schemas.microsoft.com/office/drawing/2014/main" id="{43EDA276-0772-DCF1-AE34-9A4ECC740980}"/>
              </a:ext>
            </a:extLst>
          </p:cNvPr>
          <p:cNvSpPr/>
          <p:nvPr/>
        </p:nvSpPr>
        <p:spPr>
          <a:xfrm>
            <a:off x="10426391" y="346116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6" name="Tijdelijke aanduiding voor voettekst 2">
            <a:extLst>
              <a:ext uri="{FF2B5EF4-FFF2-40B4-BE49-F238E27FC236}">
                <a16:creationId xmlns:a16="http://schemas.microsoft.com/office/drawing/2014/main" id="{2CC19245-CFB2-384A-8FC3-F617A085E95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6225178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software, Webpagina&#10;&#10;Automatisch gegenereerde beschrijving">
            <a:extLst>
              <a:ext uri="{FF2B5EF4-FFF2-40B4-BE49-F238E27FC236}">
                <a16:creationId xmlns:a16="http://schemas.microsoft.com/office/drawing/2014/main" id="{3E578B8F-29C1-AB52-A53D-D5651B5D6679}"/>
              </a:ext>
            </a:extLst>
          </p:cNvPr>
          <p:cNvPicPr>
            <a:picLocks noChangeAspect="1"/>
          </p:cNvPicPr>
          <p:nvPr/>
        </p:nvPicPr>
        <p:blipFill>
          <a:blip r:embed="rId3"/>
          <a:stretch>
            <a:fillRect/>
          </a:stretch>
        </p:blipFill>
        <p:spPr>
          <a:xfrm>
            <a:off x="4935156" y="1251392"/>
            <a:ext cx="7086600" cy="340995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4266111" cy="5105954"/>
          </a:xfrm>
        </p:spPr>
        <p:txBody>
          <a:bodyPr vert="horz" lIns="91440" tIns="45720" rIns="91440" bIns="45720" rtlCol="0" anchor="t">
            <a:normAutofit/>
          </a:bodyPr>
          <a:lstStyle/>
          <a:p>
            <a:pPr marL="514350" indent="-514350">
              <a:buAutoNum type="arabicPeriod"/>
            </a:pPr>
            <a:r>
              <a:rPr lang="nl-BE" dirty="0">
                <a:ea typeface="Calibri"/>
                <a:cs typeface="Calibri"/>
              </a:rPr>
              <a:t>Click </a:t>
            </a:r>
            <a:r>
              <a:rPr lang="nl-BE" err="1">
                <a:solidFill>
                  <a:srgbClr val="03CDAB"/>
                </a:solidFill>
                <a:ea typeface="Calibri"/>
                <a:cs typeface="Calibri"/>
              </a:rPr>
              <a:t>Registration</a:t>
            </a:r>
            <a:r>
              <a:rPr lang="nl-BE" dirty="0">
                <a:ea typeface="Calibri"/>
                <a:cs typeface="Calibri"/>
              </a:rPr>
              <a:t>.</a:t>
            </a:r>
          </a:p>
          <a:p>
            <a:pPr marL="514350" indent="-514350">
              <a:buAutoNum type="arabicPeriod"/>
            </a:pPr>
            <a:r>
              <a:rPr lang="nl-BE" dirty="0">
                <a:ea typeface="Calibri"/>
                <a:cs typeface="Calibri"/>
              </a:rPr>
              <a:t>Click </a:t>
            </a:r>
            <a:r>
              <a:rPr lang="nl-BE" dirty="0">
                <a:solidFill>
                  <a:srgbClr val="03CDAB"/>
                </a:solidFill>
                <a:ea typeface="Calibri"/>
                <a:cs typeface="Calibri"/>
              </a:rPr>
              <a:t>Multi Station </a:t>
            </a:r>
            <a:r>
              <a:rPr lang="nl-BE" err="1">
                <a:solidFill>
                  <a:srgbClr val="03CDAB"/>
                </a:solidFill>
                <a:ea typeface="Calibri"/>
                <a:cs typeface="Calibri"/>
              </a:rPr>
              <a:t>Adjustment</a:t>
            </a:r>
            <a:r>
              <a:rPr lang="nl-BE" dirty="0">
                <a:ea typeface="Calibri"/>
                <a:cs typeface="Calibri"/>
              </a:rPr>
              <a:t>.</a:t>
            </a:r>
          </a:p>
          <a:p>
            <a:pPr marL="514350" indent="-514350">
              <a:buAutoNum type="arabicPeriod"/>
            </a:pPr>
            <a:r>
              <a:rPr lang="nl-BE" dirty="0">
                <a:ea typeface="Calibri"/>
                <a:cs typeface="Calibri"/>
              </a:rPr>
              <a:t>Click </a:t>
            </a:r>
            <a:r>
              <a:rPr lang="nl-BE" dirty="0">
                <a:solidFill>
                  <a:srgbClr val="03CDAB"/>
                </a:solidFill>
                <a:ea typeface="Calibri"/>
                <a:cs typeface="Calibri"/>
              </a:rPr>
              <a:t>Start </a:t>
            </a:r>
            <a:r>
              <a:rPr lang="nl-BE" err="1">
                <a:solidFill>
                  <a:srgbClr val="03CDAB"/>
                </a:solidFill>
                <a:ea typeface="Calibri"/>
                <a:cs typeface="Calibri"/>
              </a:rPr>
              <a:t>adjustment</a:t>
            </a:r>
            <a:r>
              <a:rPr lang="nl-BE" dirty="0">
                <a:solidFill>
                  <a:srgbClr val="03CDAB"/>
                </a:solidFill>
                <a:ea typeface="Calibri"/>
                <a:cs typeface="Calibri"/>
              </a:rPr>
              <a:t>...</a:t>
            </a:r>
            <a:r>
              <a:rPr lang="nl-BE" dirty="0">
                <a:ea typeface="Calibri"/>
                <a:cs typeface="Calibri"/>
              </a:rPr>
              <a:t>.</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59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416973" y="136807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8369191" y="199110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1" name="Pijl: links 12">
            <a:extLst>
              <a:ext uri="{FF2B5EF4-FFF2-40B4-BE49-F238E27FC236}">
                <a16:creationId xmlns:a16="http://schemas.microsoft.com/office/drawing/2014/main" id="{ACF24410-E075-4168-CD3C-1ADD7F330E5D}"/>
              </a:ext>
            </a:extLst>
          </p:cNvPr>
          <p:cNvSpPr/>
          <p:nvPr/>
        </p:nvSpPr>
        <p:spPr>
          <a:xfrm>
            <a:off x="11247720" y="242919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sp>
        <p:nvSpPr>
          <p:cNvPr id="5" name="Tijdelijke aanduiding voor voettekst 2">
            <a:extLst>
              <a:ext uri="{FF2B5EF4-FFF2-40B4-BE49-F238E27FC236}">
                <a16:creationId xmlns:a16="http://schemas.microsoft.com/office/drawing/2014/main" id="{A7CDFF84-02C7-9D54-D804-96444CE45B2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511418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0316410" cy="5103019"/>
          </a:xfrm>
        </p:spPr>
        <p:txBody>
          <a:bodyPr vert="horz" lIns="91440" tIns="45720" rIns="91440" bIns="45720" rtlCol="0" anchor="t">
            <a:normAutofit/>
          </a:bodyPr>
          <a:lstStyle/>
          <a:p>
            <a:pPr marL="0" indent="0">
              <a:buNone/>
            </a:pPr>
            <a:r>
              <a:rPr lang="nl-BE" dirty="0">
                <a:ea typeface="Calibri"/>
                <a:cs typeface="Calibri"/>
              </a:rPr>
              <a:t>The co-</a:t>
            </a:r>
            <a:r>
              <a:rPr lang="nl-BE" dirty="0" err="1">
                <a:ea typeface="Calibri"/>
                <a:cs typeface="Calibri"/>
              </a:rPr>
              <a:t>registration</a:t>
            </a:r>
            <a:r>
              <a:rPr lang="nl-BE" dirty="0">
                <a:ea typeface="Calibri"/>
                <a:cs typeface="Calibri"/>
              </a:rPr>
              <a:t> </a:t>
            </a:r>
            <a:r>
              <a:rPr lang="nl-BE" dirty="0" err="1">
                <a:ea typeface="Calibri"/>
                <a:cs typeface="Calibri"/>
              </a:rPr>
              <a:t>consists</a:t>
            </a:r>
            <a:r>
              <a:rPr lang="nl-BE" dirty="0">
                <a:ea typeface="Calibri"/>
                <a:cs typeface="Calibri"/>
              </a:rPr>
              <a:t> of </a:t>
            </a:r>
            <a:r>
              <a:rPr lang="nl-BE" dirty="0" err="1">
                <a:ea typeface="Calibri"/>
                <a:cs typeface="Calibri"/>
              </a:rPr>
              <a:t>two</a:t>
            </a:r>
            <a:r>
              <a:rPr lang="nl-BE" dirty="0">
                <a:ea typeface="Calibri"/>
                <a:cs typeface="Calibri"/>
              </a:rPr>
              <a:t> </a:t>
            </a:r>
            <a:r>
              <a:rPr lang="nl-BE" dirty="0" err="1">
                <a:ea typeface="Calibri"/>
                <a:cs typeface="Calibri"/>
              </a:rPr>
              <a:t>main</a:t>
            </a:r>
            <a:r>
              <a:rPr lang="nl-BE" dirty="0">
                <a:ea typeface="Calibri"/>
                <a:cs typeface="Calibri"/>
              </a:rPr>
              <a:t> </a:t>
            </a:r>
            <a:r>
              <a:rPr lang="nl-BE" dirty="0" err="1">
                <a:ea typeface="Calibri"/>
                <a:cs typeface="Calibri"/>
              </a:rPr>
              <a:t>parts</a:t>
            </a:r>
            <a:r>
              <a:rPr lang="nl-BE" dirty="0">
                <a:ea typeface="Calibri"/>
                <a:cs typeface="Calibri"/>
              </a:rPr>
              <a:t>:</a:t>
            </a:r>
            <a:endParaRPr lang="en-US" dirty="0">
              <a:ea typeface="Calibri"/>
              <a:cs typeface="Calibri"/>
            </a:endParaRPr>
          </a:p>
          <a:p>
            <a:pPr marL="514350" indent="-514350">
              <a:buAutoNum type="arabicPeriod"/>
            </a:pPr>
            <a:r>
              <a:rPr lang="nl-BE" dirty="0">
                <a:ea typeface="Calibri"/>
                <a:cs typeface="Calibri"/>
              </a:rPr>
              <a:t>The </a:t>
            </a:r>
            <a:r>
              <a:rPr lang="nl-BE" b="1" dirty="0" err="1">
                <a:ea typeface="Calibri"/>
                <a:cs typeface="Calibri"/>
              </a:rPr>
              <a:t>coarse</a:t>
            </a:r>
            <a:r>
              <a:rPr lang="nl-BE" b="1" dirty="0">
                <a:ea typeface="Calibri"/>
                <a:cs typeface="Calibri"/>
              </a:rPr>
              <a:t> co-</a:t>
            </a:r>
            <a:r>
              <a:rPr lang="nl-BE" b="1" dirty="0" err="1">
                <a:ea typeface="Calibri"/>
                <a:cs typeface="Calibri"/>
              </a:rPr>
              <a:t>registration</a:t>
            </a:r>
            <a:r>
              <a:rPr lang="nl-BE" dirty="0">
                <a:ea typeface="Calibri"/>
                <a:cs typeface="Calibri"/>
              </a:rPr>
              <a:t> </a:t>
            </a:r>
            <a:r>
              <a:rPr lang="nl-BE" dirty="0" err="1">
                <a:ea typeface="Calibri"/>
                <a:cs typeface="Calibri"/>
              </a:rPr>
              <a:t>where</a:t>
            </a:r>
            <a:r>
              <a:rPr lang="nl-BE" dirty="0">
                <a:ea typeface="Calibri"/>
                <a:cs typeface="Calibri"/>
              </a:rPr>
              <a:t> </a:t>
            </a:r>
            <a:r>
              <a:rPr lang="nl-BE" dirty="0" err="1">
                <a:ea typeface="Calibri"/>
                <a:cs typeface="Calibri"/>
              </a:rPr>
              <a:t>the</a:t>
            </a:r>
            <a:r>
              <a:rPr lang="nl-BE" dirty="0">
                <a:ea typeface="Calibri"/>
                <a:cs typeface="Calibri"/>
              </a:rPr>
              <a:t> </a:t>
            </a:r>
            <a:r>
              <a:rPr lang="nl-BE">
                <a:ea typeface="Calibri"/>
                <a:cs typeface="Calibri"/>
              </a:rPr>
              <a:t>reflectors (that </a:t>
            </a:r>
            <a:r>
              <a:rPr lang="nl-BE" dirty="0" err="1">
                <a:ea typeface="Calibri"/>
                <a:cs typeface="Calibri"/>
              </a:rPr>
              <a:t>were</a:t>
            </a:r>
            <a:r>
              <a:rPr lang="nl-BE" dirty="0">
                <a:ea typeface="Calibri"/>
                <a:cs typeface="Calibri"/>
              </a:rPr>
              <a:t> put in </a:t>
            </a:r>
            <a:r>
              <a:rPr lang="nl-BE" dirty="0" err="1">
                <a:ea typeface="Calibri"/>
                <a:cs typeface="Calibri"/>
              </a:rPr>
              <a:t>the</a:t>
            </a:r>
            <a:r>
              <a:rPr lang="nl-BE" dirty="0">
                <a:ea typeface="Calibri"/>
                <a:cs typeface="Calibri"/>
              </a:rPr>
              <a:t> field) are </a:t>
            </a:r>
            <a:r>
              <a:rPr lang="nl-BE" dirty="0" err="1">
                <a:ea typeface="Calibri"/>
                <a:cs typeface="Calibri"/>
              </a:rPr>
              <a:t>used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roughly</a:t>
            </a:r>
            <a:r>
              <a:rPr lang="nl-BE" dirty="0">
                <a:ea typeface="Calibri"/>
                <a:cs typeface="Calibri"/>
              </a:rPr>
              <a:t> </a:t>
            </a:r>
            <a:r>
              <a:rPr lang="nl-BE" dirty="0" err="1">
                <a:ea typeface="Calibri"/>
                <a:cs typeface="Calibri"/>
              </a:rPr>
              <a:t>align</a:t>
            </a:r>
            <a:r>
              <a:rPr lang="nl-BE" dirty="0">
                <a:ea typeface="Calibri"/>
                <a:cs typeface="Calibri"/>
              </a:rPr>
              <a:t> </a:t>
            </a:r>
            <a:r>
              <a:rPr lang="nl-BE" dirty="0" err="1">
                <a:ea typeface="Calibri"/>
                <a:cs typeface="Calibri"/>
              </a:rPr>
              <a:t>the</a:t>
            </a:r>
            <a:r>
              <a:rPr lang="nl-BE" dirty="0">
                <a:ea typeface="Calibri"/>
                <a:cs typeface="Calibri"/>
              </a:rPr>
              <a:t> scans. </a:t>
            </a:r>
            <a:r>
              <a:rPr lang="nl-BE" dirty="0" err="1">
                <a:ea typeface="Calibri"/>
                <a:cs typeface="Calibri"/>
              </a:rPr>
              <a:t>Often</a:t>
            </a:r>
            <a:r>
              <a:rPr lang="nl-BE" dirty="0">
                <a:ea typeface="Calibri"/>
                <a:cs typeface="Calibri"/>
              </a:rPr>
              <a:t> </a:t>
            </a:r>
            <a:r>
              <a:rPr lang="nl-BE" dirty="0" err="1">
                <a:ea typeface="Calibri"/>
                <a:cs typeface="Calibri"/>
              </a:rPr>
              <a:t>an</a:t>
            </a:r>
            <a:r>
              <a:rPr lang="nl-BE" dirty="0">
                <a:ea typeface="Calibri"/>
                <a:cs typeface="Calibri"/>
              </a:rPr>
              <a:t> error of a few centimeters </a:t>
            </a:r>
            <a:r>
              <a:rPr lang="nl-BE" dirty="0" err="1">
                <a:ea typeface="Calibri"/>
                <a:cs typeface="Calibri"/>
              </a:rPr>
              <a:t>remains</a:t>
            </a:r>
            <a:r>
              <a:rPr lang="nl-BE" dirty="0">
                <a:ea typeface="Calibri"/>
                <a:cs typeface="Calibri"/>
              </a:rPr>
              <a:t> on </a:t>
            </a:r>
            <a:r>
              <a:rPr lang="nl-BE" dirty="0" err="1">
                <a:ea typeface="Calibri"/>
                <a:cs typeface="Calibri"/>
              </a:rPr>
              <a:t>this</a:t>
            </a:r>
            <a:r>
              <a:rPr lang="nl-BE" dirty="0">
                <a:ea typeface="Calibri"/>
                <a:cs typeface="Calibri"/>
              </a:rPr>
              <a:t> </a:t>
            </a:r>
            <a:r>
              <a:rPr lang="nl-BE" dirty="0" err="1">
                <a:ea typeface="Calibri"/>
                <a:cs typeface="Calibri"/>
              </a:rPr>
              <a:t>alignment</a:t>
            </a:r>
            <a:r>
              <a:rPr lang="nl-BE" dirty="0">
                <a:ea typeface="Calibri"/>
                <a:cs typeface="Calibri"/>
              </a:rPr>
              <a:t>. </a:t>
            </a:r>
            <a:endParaRPr lang="en-US" dirty="0">
              <a:ea typeface="Calibri"/>
              <a:cs typeface="Calibri"/>
            </a:endParaRPr>
          </a:p>
          <a:p>
            <a:pPr marL="514350" indent="-514350">
              <a:buAutoNum type="arabicPeriod"/>
            </a:pPr>
            <a:r>
              <a:rPr lang="nl-BE" dirty="0">
                <a:ea typeface="Calibri"/>
                <a:cs typeface="Calibri"/>
              </a:rPr>
              <a:t>The </a:t>
            </a:r>
            <a:r>
              <a:rPr lang="nl-BE" b="1">
                <a:ea typeface="Calibri"/>
                <a:cs typeface="Calibri"/>
              </a:rPr>
              <a:t>fine co-registration</a:t>
            </a:r>
            <a:r>
              <a:rPr lang="nl-BE">
                <a:ea typeface="Calibri"/>
                <a:cs typeface="Calibri"/>
              </a:rPr>
              <a:t> </a:t>
            </a:r>
            <a:r>
              <a:rPr lang="nl-BE" dirty="0" err="1">
                <a:ea typeface="Calibri"/>
                <a:cs typeface="Calibri"/>
              </a:rPr>
              <a:t>where</a:t>
            </a:r>
            <a:r>
              <a:rPr lang="nl-BE" dirty="0">
                <a:ea typeface="Calibri"/>
                <a:cs typeface="Calibri"/>
              </a:rPr>
              <a:t> </a:t>
            </a:r>
            <a:r>
              <a:rPr lang="nl-BE" dirty="0" err="1">
                <a:ea typeface="Calibri"/>
                <a:cs typeface="Calibri"/>
              </a:rPr>
              <a:t>that</a:t>
            </a:r>
            <a:r>
              <a:rPr lang="nl-BE" dirty="0">
                <a:ea typeface="Calibri"/>
                <a:cs typeface="Calibri"/>
              </a:rPr>
              <a:t> </a:t>
            </a:r>
            <a:r>
              <a:rPr lang="nl-BE" dirty="0" err="1">
                <a:ea typeface="Calibri"/>
                <a:cs typeface="Calibri"/>
              </a:rPr>
              <a:t>alignment</a:t>
            </a:r>
            <a:r>
              <a:rPr lang="nl-BE" dirty="0">
                <a:ea typeface="Calibri"/>
                <a:cs typeface="Calibri"/>
              </a:rPr>
              <a:t> is </a:t>
            </a:r>
            <a:r>
              <a:rPr lang="nl-BE" dirty="0" err="1">
                <a:ea typeface="Calibri"/>
                <a:cs typeface="Calibri"/>
              </a:rPr>
              <a:t>improved</a:t>
            </a:r>
            <a:r>
              <a:rPr lang="nl-BE" dirty="0">
                <a:ea typeface="Calibri"/>
                <a:cs typeface="Calibri"/>
              </a:rPr>
              <a:t>. For </a:t>
            </a:r>
            <a:r>
              <a:rPr lang="nl-BE" dirty="0" err="1">
                <a:ea typeface="Calibri"/>
                <a:cs typeface="Calibri"/>
              </a:rPr>
              <a:t>the</a:t>
            </a:r>
            <a:r>
              <a:rPr lang="nl-BE" dirty="0">
                <a:ea typeface="Calibri"/>
                <a:cs typeface="Calibri"/>
              </a:rPr>
              <a:t> fine/accurate co-</a:t>
            </a:r>
            <a:r>
              <a:rPr lang="nl-BE" dirty="0" err="1">
                <a:ea typeface="Calibri"/>
                <a:cs typeface="Calibri"/>
              </a:rPr>
              <a:t>registration</a:t>
            </a:r>
            <a:r>
              <a:rPr lang="nl-BE" dirty="0">
                <a:ea typeface="Calibri"/>
                <a:cs typeface="Calibri"/>
              </a:rPr>
              <a:t> of </a:t>
            </a:r>
            <a:r>
              <a:rPr lang="nl-BE" dirty="0" err="1">
                <a:ea typeface="Calibri"/>
                <a:cs typeface="Calibri"/>
              </a:rPr>
              <a:t>the</a:t>
            </a:r>
            <a:r>
              <a:rPr lang="nl-BE" dirty="0">
                <a:ea typeface="Calibri"/>
                <a:cs typeface="Calibri"/>
              </a:rPr>
              <a:t> different </a:t>
            </a:r>
            <a:r>
              <a:rPr lang="nl-BE">
                <a:ea typeface="Calibri"/>
                <a:cs typeface="Calibri"/>
              </a:rPr>
              <a:t>scan positions, </a:t>
            </a:r>
            <a:r>
              <a:rPr lang="nl-BE" dirty="0" err="1">
                <a:ea typeface="Calibri"/>
                <a:cs typeface="Calibri"/>
              </a:rPr>
              <a:t>an</a:t>
            </a:r>
            <a:r>
              <a:rPr lang="nl-BE" dirty="0">
                <a:ea typeface="Calibri"/>
                <a:cs typeface="Calibri"/>
              </a:rPr>
              <a:t> </a:t>
            </a:r>
            <a:r>
              <a:rPr lang="nl-BE" dirty="0" err="1">
                <a:ea typeface="Calibri"/>
                <a:cs typeface="Calibri"/>
              </a:rPr>
              <a:t>algorithm</a:t>
            </a:r>
            <a:r>
              <a:rPr lang="nl-BE" dirty="0">
                <a:ea typeface="Calibri"/>
                <a:cs typeface="Calibri"/>
              </a:rPr>
              <a:t> (Multi </a:t>
            </a:r>
            <a:r>
              <a:rPr lang="nl-BE">
                <a:ea typeface="Calibri"/>
                <a:cs typeface="Calibri"/>
              </a:rPr>
              <a:t>Station Adjustment – MSA*) </a:t>
            </a:r>
            <a:r>
              <a:rPr lang="nl-BE" dirty="0" err="1">
                <a:ea typeface="Calibri"/>
                <a:cs typeface="Calibri"/>
              </a:rPr>
              <a:t>will</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used</a:t>
            </a:r>
            <a:r>
              <a:rPr lang="nl-BE" dirty="0">
                <a:ea typeface="Calibri"/>
                <a:cs typeface="Calibri"/>
              </a:rPr>
              <a:t>. </a:t>
            </a:r>
            <a:r>
              <a:rPr lang="nl-BE" dirty="0" err="1">
                <a:ea typeface="Calibri"/>
                <a:cs typeface="Calibri"/>
              </a:rPr>
              <a:t>This</a:t>
            </a:r>
            <a:r>
              <a:rPr lang="nl-BE" dirty="0">
                <a:ea typeface="Calibri"/>
                <a:cs typeface="Calibri"/>
              </a:rPr>
              <a:t> </a:t>
            </a:r>
            <a:r>
              <a:rPr lang="nl-BE" dirty="0" err="1">
                <a:ea typeface="Calibri"/>
                <a:cs typeface="Calibri"/>
              </a:rPr>
              <a:t>algorithm</a:t>
            </a:r>
            <a:r>
              <a:rPr lang="nl-BE" dirty="0">
                <a:ea typeface="Calibri"/>
                <a:cs typeface="Calibri"/>
              </a:rPr>
              <a:t> </a:t>
            </a:r>
            <a:r>
              <a:rPr lang="nl-BE" dirty="0" err="1">
                <a:ea typeface="Calibri"/>
                <a:cs typeface="Calibri"/>
              </a:rPr>
              <a:t>relies</a:t>
            </a:r>
            <a:r>
              <a:rPr lang="nl-BE" dirty="0">
                <a:ea typeface="Calibri"/>
                <a:cs typeface="Calibri"/>
              </a:rPr>
              <a:t> on matching </a:t>
            </a:r>
            <a:r>
              <a:rPr lang="nl-BE" dirty="0" err="1">
                <a:ea typeface="Calibri"/>
                <a:cs typeface="Calibri"/>
              </a:rPr>
              <a:t>plane</a:t>
            </a:r>
            <a:r>
              <a:rPr lang="nl-BE" dirty="0">
                <a:ea typeface="Calibri"/>
                <a:cs typeface="Calibri"/>
              </a:rPr>
              <a:t> patches </a:t>
            </a:r>
            <a:r>
              <a:rPr lang="nl-BE" dirty="0" err="1">
                <a:ea typeface="Calibri"/>
                <a:cs typeface="Calibri"/>
              </a:rPr>
              <a:t>derived</a:t>
            </a:r>
            <a:r>
              <a:rPr lang="nl-BE" dirty="0">
                <a:ea typeface="Calibri"/>
                <a:cs typeface="Calibri"/>
              </a:rPr>
              <a:t> </a:t>
            </a:r>
            <a:r>
              <a:rPr lang="nl-BE" dirty="0" err="1">
                <a:ea typeface="Calibri"/>
                <a:cs typeface="Calibri"/>
              </a:rPr>
              <a:t>from</a:t>
            </a:r>
            <a:r>
              <a:rPr lang="nl-BE" dirty="0">
                <a:ea typeface="Calibri"/>
                <a:cs typeface="Calibri"/>
              </a:rPr>
              <a:t> </a:t>
            </a:r>
            <a:r>
              <a:rPr lang="nl-BE" err="1">
                <a:ea typeface="Calibri"/>
                <a:cs typeface="Calibri"/>
              </a:rPr>
              <a:t>the</a:t>
            </a:r>
            <a:r>
              <a:rPr lang="nl-BE">
                <a:ea typeface="Calibri"/>
                <a:cs typeface="Calibri"/>
              </a:rPr>
              <a:t> various </a:t>
            </a:r>
            <a:r>
              <a:rPr lang="nl-BE" dirty="0">
                <a:ea typeface="Calibri"/>
                <a:cs typeface="Calibri"/>
              </a:rPr>
              <a:t>scans</a:t>
            </a:r>
            <a:r>
              <a:rPr lang="nl-BE">
                <a:ea typeface="Calibri"/>
                <a:cs typeface="Calibri"/>
              </a:rPr>
              <a:t>. </a:t>
            </a:r>
          </a:p>
          <a:p>
            <a:pPr marL="0" indent="0">
              <a:buNone/>
            </a:pPr>
            <a:endParaRPr lang="nl-BE">
              <a:cs typeface="Calibri"/>
            </a:endParaRPr>
          </a:p>
          <a:p>
            <a:pPr marL="0" indent="0">
              <a:buNone/>
            </a:pPr>
            <a:r>
              <a:rPr lang="nl-BE" sz="2000">
                <a:cs typeface="Calibri"/>
              </a:rPr>
              <a:t>*This is different from the “Multi Station Adjustment </a:t>
            </a:r>
            <a:r>
              <a:rPr lang="nl-BE" sz="2000" b="1">
                <a:cs typeface="Calibri"/>
              </a:rPr>
              <a:t>2</a:t>
            </a:r>
            <a:r>
              <a:rPr lang="nl-BE" sz="2000">
                <a:cs typeface="Calibri"/>
              </a:rPr>
              <a:t>” algorithm which only works for VZ i-series scanners.</a:t>
            </a:r>
            <a:endParaRPr lang="nl-BE" sz="2000"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a:latin typeface="Gill Sans MT"/>
              </a:rPr>
              <a:t>Co-registration</a:t>
            </a:r>
            <a:endParaRPr lang="nl-NL" dirty="0"/>
          </a:p>
        </p:txBody>
      </p:sp>
      <p:sp>
        <p:nvSpPr>
          <p:cNvPr id="2" name="Tijdelijke aanduiding voor voettekst 2">
            <a:extLst>
              <a:ext uri="{FF2B5EF4-FFF2-40B4-BE49-F238E27FC236}">
                <a16:creationId xmlns:a16="http://schemas.microsoft.com/office/drawing/2014/main" id="{E062E8E0-FE08-05D5-9F43-3678E9E387A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045729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scherm, nummer&#10;&#10;Automatisch gegenereerde beschrijving">
            <a:extLst>
              <a:ext uri="{FF2B5EF4-FFF2-40B4-BE49-F238E27FC236}">
                <a16:creationId xmlns:a16="http://schemas.microsoft.com/office/drawing/2014/main" id="{2B9EC409-90ED-9E25-220C-2190F0025AAB}"/>
              </a:ext>
            </a:extLst>
          </p:cNvPr>
          <p:cNvPicPr>
            <a:picLocks noChangeAspect="1"/>
          </p:cNvPicPr>
          <p:nvPr/>
        </p:nvPicPr>
        <p:blipFill>
          <a:blip r:embed="rId3"/>
          <a:stretch>
            <a:fillRect/>
          </a:stretch>
        </p:blipFill>
        <p:spPr>
          <a:xfrm>
            <a:off x="6540005" y="0"/>
            <a:ext cx="5651685"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registered</a:t>
            </a:r>
            <a:r>
              <a:rPr lang="nl-BE" dirty="0">
                <a:ea typeface="Calibri"/>
                <a:cs typeface="Calibri"/>
              </a:rPr>
              <a:t> scan </a:t>
            </a:r>
            <a:r>
              <a:rPr lang="nl-BE" dirty="0" err="1">
                <a:ea typeface="Calibri"/>
                <a:cs typeface="Calibri"/>
              </a:rPr>
              <a:t>positions</a:t>
            </a:r>
            <a:r>
              <a:rPr lang="nl-BE" dirty="0">
                <a:ea typeface="Calibri"/>
                <a:cs typeface="Calibri"/>
              </a:rPr>
              <a:t> are </a:t>
            </a:r>
            <a:r>
              <a:rPr lang="nl-BE" dirty="0" err="1">
                <a:ea typeface="Calibri"/>
                <a:cs typeface="Calibri"/>
              </a:rPr>
              <a:t>activated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them</a:t>
            </a:r>
            <a:r>
              <a:rPr lang="nl-BE" dirty="0">
                <a:ea typeface="Calibri"/>
                <a:cs typeface="Calibri"/>
              </a:rPr>
              <a:t> </a:t>
            </a:r>
            <a:r>
              <a:rPr lang="nl-BE" dirty="0" err="1">
                <a:ea typeface="Calibri"/>
                <a:cs typeface="Calibri"/>
              </a:rPr>
              <a:t>and</a:t>
            </a:r>
            <a:r>
              <a:rPr lang="nl-BE" dirty="0">
                <a:ea typeface="Calibri"/>
                <a:cs typeface="Calibri"/>
              </a:rPr>
              <a:t> right-click.</a:t>
            </a:r>
          </a:p>
          <a:p>
            <a:pPr marL="514350" indent="-514350">
              <a:buAutoNum type="arabicPeriod"/>
            </a:pPr>
            <a:r>
              <a:rPr lang="nl-BE" dirty="0">
                <a:ea typeface="Calibri"/>
                <a:cs typeface="Calibri"/>
              </a:rPr>
              <a:t>Click </a:t>
            </a:r>
            <a:r>
              <a:rPr lang="nl-BE" dirty="0" err="1">
                <a:solidFill>
                  <a:srgbClr val="03CDAB"/>
                </a:solidFill>
                <a:ea typeface="Calibri"/>
                <a:cs typeface="Calibri"/>
              </a:rPr>
              <a:t>Activate</a:t>
            </a:r>
            <a:r>
              <a:rPr lang="nl-BE" dirty="0">
                <a:ea typeface="Calibri"/>
                <a:cs typeface="Calibri"/>
              </a:rPr>
              <a:t>. A check </a:t>
            </a:r>
            <a:r>
              <a:rPr lang="nl-BE" dirty="0" err="1">
                <a:ea typeface="Calibri"/>
                <a:cs typeface="Calibri"/>
              </a:rPr>
              <a:t>symbol</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apear</a:t>
            </a:r>
            <a:r>
              <a:rPr lang="nl-BE" dirty="0">
                <a:ea typeface="Calibri"/>
                <a:cs typeface="Calibri"/>
              </a:rPr>
              <a:t> </a:t>
            </a:r>
            <a:r>
              <a:rPr lang="nl-BE" dirty="0" err="1">
                <a:ea typeface="Calibri"/>
                <a:cs typeface="Calibri"/>
              </a:rPr>
              <a:t>left</a:t>
            </a:r>
            <a:r>
              <a:rPr lang="nl-BE" dirty="0">
                <a:ea typeface="Calibri"/>
                <a:cs typeface="Calibri"/>
              </a:rPr>
              <a:t> next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see</a:t>
            </a:r>
            <a:r>
              <a:rPr lang="nl-BE" dirty="0">
                <a:ea typeface="Calibri"/>
                <a:cs typeface="Calibri"/>
              </a:rPr>
              <a:t> next slide).</a:t>
            </a:r>
          </a:p>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other</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which</a:t>
            </a:r>
            <a:r>
              <a:rPr lang="nl-BE" dirty="0">
                <a:ea typeface="Calibri"/>
                <a:cs typeface="Calibri"/>
              </a:rPr>
              <a:t> </a:t>
            </a:r>
            <a:r>
              <a:rPr lang="nl-BE" dirty="0" err="1">
                <a:ea typeface="Calibri"/>
                <a:cs typeface="Calibri"/>
              </a:rPr>
              <a:t>haven't</a:t>
            </a:r>
            <a:r>
              <a:rPr lang="nl-BE" dirty="0">
                <a:ea typeface="Calibri"/>
                <a:cs typeface="Calibri"/>
              </a:rPr>
              <a:t> been </a:t>
            </a:r>
            <a:r>
              <a:rPr lang="nl-BE" dirty="0" err="1">
                <a:ea typeface="Calibri"/>
                <a:cs typeface="Calibri"/>
              </a:rPr>
              <a:t>registered</a:t>
            </a:r>
            <a:r>
              <a:rPr lang="nl-BE" dirty="0">
                <a:ea typeface="Calibri"/>
                <a:cs typeface="Calibri"/>
              </a:rPr>
              <a:t> </a:t>
            </a:r>
            <a:r>
              <a:rPr lang="nl-BE" dirty="0" err="1">
                <a:ea typeface="Calibri"/>
                <a:cs typeface="Calibri"/>
              </a:rPr>
              <a:t>yet</a:t>
            </a:r>
            <a:r>
              <a:rPr lang="nl-BE" dirty="0">
                <a:ea typeface="Calibri"/>
                <a:cs typeface="Calibri"/>
              </a:rPr>
              <a:t> are </a:t>
            </a:r>
            <a:r>
              <a:rPr lang="nl-BE" dirty="0" err="1">
                <a:ea typeface="Calibri"/>
                <a:cs typeface="Calibri"/>
              </a:rPr>
              <a:t>deactivated</a:t>
            </a:r>
            <a:r>
              <a:rPr lang="nl-BE" dirty="0">
                <a:ea typeface="Calibri"/>
                <a:cs typeface="Calibri"/>
              </a:rPr>
              <a:t>. </a:t>
            </a:r>
            <a:r>
              <a:rPr lang="nl-BE" dirty="0" err="1">
                <a:ea typeface="Calibri"/>
                <a:cs typeface="Calibri"/>
              </a:rPr>
              <a:t>If</a:t>
            </a:r>
            <a:r>
              <a:rPr lang="nl-BE" dirty="0">
                <a:ea typeface="Calibri"/>
                <a:cs typeface="Calibri"/>
              </a:rPr>
              <a:t> </a:t>
            </a:r>
            <a:r>
              <a:rPr lang="nl-BE" dirty="0" err="1">
                <a:ea typeface="Calibri"/>
                <a:cs typeface="Calibri"/>
              </a:rPr>
              <a:t>they</a:t>
            </a:r>
            <a:r>
              <a:rPr lang="nl-BE" dirty="0">
                <a:ea typeface="Calibri"/>
                <a:cs typeface="Calibri"/>
              </a:rPr>
              <a:t> are </a:t>
            </a:r>
            <a:r>
              <a:rPr lang="nl-BE" dirty="0" err="1">
                <a:ea typeface="Calibri"/>
                <a:cs typeface="Calibri"/>
              </a:rPr>
              <a:t>activated</a:t>
            </a:r>
            <a:r>
              <a:rPr lang="nl-BE" dirty="0">
                <a:ea typeface="Calibri"/>
                <a:cs typeface="Calibri"/>
              </a:rPr>
              <a:t> (</a:t>
            </a:r>
            <a:r>
              <a:rPr lang="nl-BE" dirty="0" err="1">
                <a:ea typeface="Calibri"/>
                <a:cs typeface="Calibri"/>
              </a:rPr>
              <a:t>checked</a:t>
            </a:r>
            <a:r>
              <a:rPr lang="nl-BE" dirty="0">
                <a:ea typeface="Calibri"/>
                <a:cs typeface="Calibri"/>
              </a:rPr>
              <a:t>) do step 1 </a:t>
            </a:r>
            <a:r>
              <a:rPr lang="nl-BE" dirty="0" err="1">
                <a:ea typeface="Calibri"/>
                <a:cs typeface="Calibri"/>
              </a:rPr>
              <a:t>and</a:t>
            </a:r>
            <a:r>
              <a:rPr lang="nl-BE" dirty="0">
                <a:ea typeface="Calibri"/>
                <a:cs typeface="Calibri"/>
              </a:rPr>
              <a:t> click </a:t>
            </a:r>
            <a:r>
              <a:rPr lang="nl-BE" dirty="0" err="1">
                <a:solidFill>
                  <a:srgbClr val="03CDAB"/>
                </a:solidFill>
                <a:ea typeface="Calibri"/>
                <a:cs typeface="Calibri"/>
              </a:rPr>
              <a:t>Deactivate</a:t>
            </a:r>
            <a:r>
              <a:rPr lang="nl-BE" dirty="0">
                <a:ea typeface="Calibri"/>
                <a:cs typeface="Calibri"/>
              </a:rPr>
              <a:t>.</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696694" y="67359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9275874" y="9590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1" name="Pijl: links 12">
            <a:extLst>
              <a:ext uri="{FF2B5EF4-FFF2-40B4-BE49-F238E27FC236}">
                <a16:creationId xmlns:a16="http://schemas.microsoft.com/office/drawing/2014/main" id="{ACF24410-E075-4168-CD3C-1ADD7F330E5D}"/>
              </a:ext>
            </a:extLst>
          </p:cNvPr>
          <p:cNvSpPr/>
          <p:nvPr/>
        </p:nvSpPr>
        <p:spPr>
          <a:xfrm>
            <a:off x="6810758" y="277643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endParaRPr lang="nl-NL" dirty="0"/>
          </a:p>
        </p:txBody>
      </p:sp>
      <p:sp>
        <p:nvSpPr>
          <p:cNvPr id="2" name="Tijdelijke aanduiding voor voettekst 2">
            <a:extLst>
              <a:ext uri="{FF2B5EF4-FFF2-40B4-BE49-F238E27FC236}">
                <a16:creationId xmlns:a16="http://schemas.microsoft.com/office/drawing/2014/main" id="{5F939E2B-FAAD-4CB7-9358-1929D8B08CA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30461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software, nummer&#10;&#10;Automatisch gegenereerde beschrijving">
            <a:extLst>
              <a:ext uri="{FF2B5EF4-FFF2-40B4-BE49-F238E27FC236}">
                <a16:creationId xmlns:a16="http://schemas.microsoft.com/office/drawing/2014/main" id="{EF55CFEE-EFE3-D6EF-ECAB-D2186D5147E0}"/>
              </a:ext>
            </a:extLst>
          </p:cNvPr>
          <p:cNvPicPr>
            <a:picLocks noChangeAspect="1"/>
          </p:cNvPicPr>
          <p:nvPr/>
        </p:nvPicPr>
        <p:blipFill>
          <a:blip r:embed="rId3"/>
          <a:stretch>
            <a:fillRect/>
          </a:stretch>
        </p:blipFill>
        <p:spPr>
          <a:xfrm>
            <a:off x="6523841" y="0"/>
            <a:ext cx="5664721"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registered</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which</a:t>
            </a:r>
            <a:r>
              <a:rPr lang="nl-BE" dirty="0">
                <a:ea typeface="Calibri"/>
                <a:cs typeface="Calibri"/>
              </a:rPr>
              <a:t> have </a:t>
            </a:r>
            <a:r>
              <a:rPr lang="nl-BE" dirty="0" err="1">
                <a:ea typeface="Calibri"/>
                <a:cs typeface="Calibri"/>
              </a:rPr>
              <a:t>already</a:t>
            </a:r>
            <a:r>
              <a:rPr lang="nl-BE" dirty="0">
                <a:ea typeface="Calibri"/>
                <a:cs typeface="Calibri"/>
              </a:rPr>
              <a:t> </a:t>
            </a:r>
            <a:r>
              <a:rPr lang="nl-BE" dirty="0" err="1">
                <a:ea typeface="Calibri"/>
                <a:cs typeface="Calibri"/>
              </a:rPr>
              <a:t>gone</a:t>
            </a:r>
            <a:r>
              <a:rPr lang="nl-BE" dirty="0">
                <a:ea typeface="Calibri"/>
                <a:cs typeface="Calibri"/>
              </a:rPr>
              <a:t> </a:t>
            </a:r>
            <a:r>
              <a:rPr lang="nl-BE" dirty="0" err="1">
                <a:ea typeface="Calibri"/>
                <a:cs typeface="Calibri"/>
              </a:rPr>
              <a:t>through</a:t>
            </a:r>
            <a:r>
              <a:rPr lang="nl-BE" dirty="0">
                <a:ea typeface="Calibri"/>
                <a:cs typeface="Calibri"/>
              </a:rPr>
              <a:t> fine co-</a:t>
            </a:r>
            <a:r>
              <a:rPr lang="nl-BE" dirty="0" err="1">
                <a:ea typeface="Calibri"/>
                <a:cs typeface="Calibri"/>
              </a:rPr>
              <a:t>registration</a:t>
            </a:r>
            <a:r>
              <a:rPr lang="nl-BE" dirty="0">
                <a:ea typeface="Calibri"/>
                <a:cs typeface="Calibri"/>
              </a:rPr>
              <a:t> are </a:t>
            </a:r>
            <a:r>
              <a:rPr lang="nl-BE" dirty="0" err="1">
                <a:ea typeface="Calibri"/>
                <a:cs typeface="Calibri"/>
              </a:rPr>
              <a:t>locked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them</a:t>
            </a:r>
            <a:r>
              <a:rPr lang="nl-BE" dirty="0">
                <a:ea typeface="Calibri"/>
                <a:cs typeface="Calibri"/>
              </a:rPr>
              <a:t> </a:t>
            </a:r>
            <a:r>
              <a:rPr lang="nl-BE" dirty="0" err="1">
                <a:ea typeface="Calibri"/>
                <a:cs typeface="Calibri"/>
              </a:rPr>
              <a:t>and</a:t>
            </a:r>
            <a:r>
              <a:rPr lang="nl-BE" dirty="0">
                <a:ea typeface="Calibri"/>
                <a:cs typeface="Calibri"/>
              </a:rPr>
              <a:t> right-click.</a:t>
            </a:r>
          </a:p>
          <a:p>
            <a:pPr marL="514350" indent="-514350">
              <a:buAutoNum type="arabicPeriod"/>
            </a:pPr>
            <a:r>
              <a:rPr lang="nl-BE" dirty="0">
                <a:ea typeface="Calibri"/>
                <a:cs typeface="Calibri"/>
              </a:rPr>
              <a:t>Click on </a:t>
            </a:r>
            <a:r>
              <a:rPr lang="nl-BE" dirty="0">
                <a:solidFill>
                  <a:srgbClr val="03CDAB"/>
                </a:solidFill>
                <a:ea typeface="Calibri"/>
                <a:cs typeface="Calibri"/>
              </a:rPr>
              <a:t>Lock </a:t>
            </a:r>
            <a:r>
              <a:rPr lang="nl-BE" dirty="0" err="1">
                <a:solidFill>
                  <a:srgbClr val="03CDAB"/>
                </a:solidFill>
                <a:ea typeface="Calibri"/>
                <a:cs typeface="Calibri"/>
              </a:rPr>
              <a:t>position</a:t>
            </a:r>
            <a:r>
              <a:rPr lang="nl-BE" dirty="0">
                <a:solidFill>
                  <a:srgbClr val="03CDAB"/>
                </a:solidFill>
                <a:ea typeface="Calibri"/>
                <a:cs typeface="Calibri"/>
              </a:rPr>
              <a:t> </a:t>
            </a:r>
            <a:r>
              <a:rPr lang="nl-BE" dirty="0" err="1">
                <a:solidFill>
                  <a:srgbClr val="03CDAB"/>
                </a:solidFill>
                <a:ea typeface="Calibri"/>
                <a:cs typeface="Calibri"/>
              </a:rPr>
              <a:t>and</a:t>
            </a:r>
            <a:r>
              <a:rPr lang="nl-BE" dirty="0">
                <a:solidFill>
                  <a:srgbClr val="03CDAB"/>
                </a:solidFill>
                <a:ea typeface="Calibri"/>
                <a:cs typeface="Calibri"/>
              </a:rPr>
              <a:t> </a:t>
            </a:r>
            <a:r>
              <a:rPr lang="nl-BE" dirty="0" err="1">
                <a:solidFill>
                  <a:srgbClr val="03CDAB"/>
                </a:solidFill>
                <a:ea typeface="Calibri"/>
                <a:cs typeface="Calibri"/>
              </a:rPr>
              <a:t>orientation</a:t>
            </a:r>
            <a:r>
              <a:rPr lang="nl-BE" dirty="0">
                <a:ea typeface="Calibri"/>
                <a:cs typeface="Calibri"/>
              </a:rPr>
              <a:t>. </a:t>
            </a:r>
            <a:r>
              <a:rPr lang="nl-BE" dirty="0" err="1">
                <a:ea typeface="Calibri"/>
                <a:cs typeface="Calibri"/>
              </a:rPr>
              <a:t>Froozen</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such</a:t>
            </a:r>
            <a:r>
              <a:rPr lang="nl-BE" dirty="0">
                <a:ea typeface="Calibri"/>
                <a:cs typeface="Calibri"/>
              </a:rPr>
              <a:t> as ScanPos001) are </a:t>
            </a:r>
            <a:r>
              <a:rPr lang="nl-BE" dirty="0" err="1">
                <a:ea typeface="Calibri"/>
                <a:cs typeface="Calibri"/>
              </a:rPr>
              <a:t>automatically</a:t>
            </a:r>
            <a:r>
              <a:rPr lang="nl-BE" dirty="0">
                <a:ea typeface="Calibri"/>
                <a:cs typeface="Calibri"/>
              </a:rPr>
              <a:t> </a:t>
            </a:r>
            <a:r>
              <a:rPr lang="nl-BE" dirty="0" err="1">
                <a:ea typeface="Calibri"/>
                <a:cs typeface="Calibri"/>
              </a:rPr>
              <a:t>locked</a:t>
            </a:r>
            <a:r>
              <a:rPr lang="nl-BE" dirty="0">
                <a:ea typeface="Calibri"/>
                <a:cs typeface="Calibri"/>
              </a:rPr>
              <a:t>. </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9876593" y="59643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1-2</a:t>
            </a:r>
          </a:p>
        </p:txBody>
      </p:sp>
      <p:pic>
        <p:nvPicPr>
          <p:cNvPr id="2" name="Afbeelding 1" descr="Afbeelding met tekst, schermopname, Lettertype, nummer&#10;&#10;Automatisch gegenereerde beschrijving">
            <a:extLst>
              <a:ext uri="{FF2B5EF4-FFF2-40B4-BE49-F238E27FC236}">
                <a16:creationId xmlns:a16="http://schemas.microsoft.com/office/drawing/2014/main" id="{460E84D2-98B9-6BCD-CE2E-BCA203BA1348}"/>
              </a:ext>
            </a:extLst>
          </p:cNvPr>
          <p:cNvPicPr>
            <a:picLocks noChangeAspect="1"/>
          </p:cNvPicPr>
          <p:nvPr/>
        </p:nvPicPr>
        <p:blipFill>
          <a:blip r:embed="rId4"/>
          <a:stretch>
            <a:fillRect/>
          </a:stretch>
        </p:blipFill>
        <p:spPr>
          <a:xfrm>
            <a:off x="1197075" y="4987542"/>
            <a:ext cx="1984938" cy="1339167"/>
          </a:xfrm>
          <a:prstGeom prst="rect">
            <a:avLst/>
          </a:prstGeom>
        </p:spPr>
      </p:pic>
      <p:sp>
        <p:nvSpPr>
          <p:cNvPr id="5" name="Tijdelijke aanduiding voor voettekst 2">
            <a:extLst>
              <a:ext uri="{FF2B5EF4-FFF2-40B4-BE49-F238E27FC236}">
                <a16:creationId xmlns:a16="http://schemas.microsoft.com/office/drawing/2014/main" id="{D4151A23-E429-B928-EC79-CF6F294CA72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39459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nummer, software&#10;&#10;Automatisch gegenereerde beschrijving">
            <a:extLst>
              <a:ext uri="{FF2B5EF4-FFF2-40B4-BE49-F238E27FC236}">
                <a16:creationId xmlns:a16="http://schemas.microsoft.com/office/drawing/2014/main" id="{23390507-0FAF-79E2-D13C-1D94F357DF40}"/>
              </a:ext>
            </a:extLst>
          </p:cNvPr>
          <p:cNvPicPr>
            <a:picLocks noChangeAspect="1"/>
          </p:cNvPicPr>
          <p:nvPr/>
        </p:nvPicPr>
        <p:blipFill>
          <a:blip r:embed="rId3"/>
          <a:stretch>
            <a:fillRect/>
          </a:stretch>
        </p:blipFill>
        <p:spPr>
          <a:xfrm>
            <a:off x="6542359" y="0"/>
            <a:ext cx="5646978"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a:t>
            </a:r>
            <a:r>
              <a:rPr lang="nl-BE" dirty="0">
                <a:ea typeface="Calibri"/>
                <a:cs typeface="Calibri"/>
              </a:rPr>
              <a:t> </a:t>
            </a:r>
            <a:r>
              <a:rPr lang="nl-BE" dirty="0" err="1">
                <a:ea typeface="Calibri"/>
                <a:cs typeface="Calibri"/>
              </a:rPr>
              <a:t>which</a:t>
            </a:r>
            <a:r>
              <a:rPr lang="nl-BE" dirty="0">
                <a:ea typeface="Calibri"/>
                <a:cs typeface="Calibri"/>
              </a:rPr>
              <a:t> </a:t>
            </a:r>
            <a:r>
              <a:rPr lang="nl-BE" dirty="0" err="1">
                <a:ea typeface="Calibri"/>
                <a:cs typeface="Calibri"/>
              </a:rPr>
              <a:t>you</a:t>
            </a:r>
            <a:r>
              <a:rPr lang="nl-BE" dirty="0">
                <a:ea typeface="Calibri"/>
                <a:cs typeface="Calibri"/>
              </a:rPr>
              <a:t> want </a:t>
            </a:r>
            <a:r>
              <a:rPr lang="nl-BE" dirty="0" err="1">
                <a:ea typeface="Calibri"/>
                <a:cs typeface="Calibri"/>
              </a:rPr>
              <a:t>to</a:t>
            </a:r>
            <a:r>
              <a:rPr lang="nl-BE" dirty="0">
                <a:ea typeface="Calibri"/>
                <a:cs typeface="Calibri"/>
              </a:rPr>
              <a:t> </a:t>
            </a:r>
            <a:r>
              <a:rPr lang="nl-BE" dirty="0" err="1">
                <a:ea typeface="Calibri"/>
                <a:cs typeface="Calibri"/>
              </a:rPr>
              <a:t>finely</a:t>
            </a:r>
            <a:r>
              <a:rPr lang="nl-BE" dirty="0">
                <a:ea typeface="Calibri"/>
                <a:cs typeface="Calibri"/>
              </a:rPr>
              <a:t> co-register is </a:t>
            </a:r>
            <a:r>
              <a:rPr lang="nl-BE" dirty="0" err="1">
                <a:ea typeface="Calibri"/>
                <a:cs typeface="Calibri"/>
              </a:rPr>
              <a:t>unlocked</a:t>
            </a:r>
            <a:r>
              <a:rPr lang="nl-BE" dirty="0">
                <a:ea typeface="Calibri"/>
                <a:cs typeface="Calibri"/>
              </a:rPr>
              <a:t> </a:t>
            </a:r>
            <a:r>
              <a:rPr lang="nl-BE" dirty="0" err="1">
                <a:ea typeface="Calibri"/>
                <a:cs typeface="Calibri"/>
              </a:rPr>
              <a:t>by</a:t>
            </a:r>
            <a:r>
              <a:rPr lang="nl-BE" dirty="0">
                <a:ea typeface="Calibri"/>
                <a:cs typeface="Calibri"/>
              </a:rPr>
              <a:t> </a:t>
            </a:r>
            <a:r>
              <a:rPr lang="nl-BE" dirty="0" err="1">
                <a:ea typeface="Calibri"/>
                <a:cs typeface="Calibri"/>
              </a:rPr>
              <a:t>selecting</a:t>
            </a:r>
            <a:r>
              <a:rPr lang="nl-BE" dirty="0">
                <a:ea typeface="Calibri"/>
                <a:cs typeface="Calibri"/>
              </a:rPr>
              <a:t> </a:t>
            </a:r>
            <a:r>
              <a:rPr lang="nl-BE" dirty="0" err="1">
                <a:ea typeface="Calibri"/>
                <a:cs typeface="Calibri"/>
              </a:rPr>
              <a:t>it</a:t>
            </a:r>
            <a:r>
              <a:rPr lang="nl-BE" dirty="0">
                <a:ea typeface="Calibri"/>
                <a:cs typeface="Calibri"/>
              </a:rPr>
              <a:t> </a:t>
            </a:r>
            <a:r>
              <a:rPr lang="nl-BE" dirty="0" err="1">
                <a:ea typeface="Calibri"/>
                <a:cs typeface="Calibri"/>
              </a:rPr>
              <a:t>and</a:t>
            </a:r>
            <a:r>
              <a:rPr lang="nl-BE" dirty="0">
                <a:ea typeface="Calibri"/>
                <a:cs typeface="Calibri"/>
              </a:rPr>
              <a:t> right clicking.</a:t>
            </a:r>
          </a:p>
          <a:p>
            <a:pPr marL="514350" indent="-514350">
              <a:buAutoNum type="arabicPeriod"/>
            </a:pPr>
            <a:r>
              <a:rPr lang="nl-BE" dirty="0">
                <a:ea typeface="Calibri"/>
                <a:cs typeface="Calibri"/>
              </a:rPr>
              <a:t>Click on </a:t>
            </a:r>
            <a:r>
              <a:rPr lang="nl-BE" dirty="0" err="1">
                <a:solidFill>
                  <a:srgbClr val="03CDAB"/>
                </a:solidFill>
                <a:ea typeface="Calibri"/>
                <a:cs typeface="Calibri"/>
              </a:rPr>
              <a:t>Unlock</a:t>
            </a:r>
            <a:r>
              <a:rPr lang="nl-BE" dirty="0">
                <a:solidFill>
                  <a:srgbClr val="03CDAB"/>
                </a:solidFill>
                <a:ea typeface="Calibri"/>
                <a:cs typeface="Calibri"/>
              </a:rPr>
              <a:t> </a:t>
            </a:r>
            <a:r>
              <a:rPr lang="nl-BE" dirty="0" err="1">
                <a:solidFill>
                  <a:srgbClr val="03CDAB"/>
                </a:solidFill>
                <a:ea typeface="Calibri"/>
                <a:cs typeface="Calibri"/>
              </a:rPr>
              <a:t>position</a:t>
            </a:r>
            <a:r>
              <a:rPr lang="nl-BE" dirty="0">
                <a:solidFill>
                  <a:srgbClr val="03CDAB"/>
                </a:solidFill>
                <a:ea typeface="Calibri"/>
                <a:cs typeface="Calibri"/>
              </a:rPr>
              <a:t> </a:t>
            </a:r>
            <a:r>
              <a:rPr lang="nl-BE" dirty="0" err="1">
                <a:solidFill>
                  <a:srgbClr val="03CDAB"/>
                </a:solidFill>
                <a:ea typeface="Calibri"/>
                <a:cs typeface="Calibri"/>
              </a:rPr>
              <a:t>and</a:t>
            </a:r>
            <a:r>
              <a:rPr lang="nl-BE" dirty="0">
                <a:solidFill>
                  <a:srgbClr val="03CDAB"/>
                </a:solidFill>
                <a:ea typeface="Calibri"/>
                <a:cs typeface="Calibri"/>
              </a:rPr>
              <a:t> </a:t>
            </a:r>
            <a:r>
              <a:rPr lang="nl-BE" dirty="0" err="1">
                <a:solidFill>
                  <a:srgbClr val="03CDAB"/>
                </a:solidFill>
                <a:ea typeface="Calibri"/>
                <a:cs typeface="Calibri"/>
              </a:rPr>
              <a:t>orientation</a:t>
            </a:r>
            <a:r>
              <a:rPr lang="nl-BE" dirty="0">
                <a:ea typeface="Calibri"/>
                <a:cs typeface="Calibri"/>
              </a:rPr>
              <a:t>.  </a:t>
            </a: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7571302" y="76040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9005798" y="135449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2" name="Tijdelijke aanduiding voor voettekst 2">
            <a:extLst>
              <a:ext uri="{FF2B5EF4-FFF2-40B4-BE49-F238E27FC236}">
                <a16:creationId xmlns:a16="http://schemas.microsoft.com/office/drawing/2014/main" id="{2C273298-8D69-BF21-793D-0C17891A18B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302207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nummer, software&#10;&#10;Automatisch gegenereerde beschrijving">
            <a:extLst>
              <a:ext uri="{FF2B5EF4-FFF2-40B4-BE49-F238E27FC236}">
                <a16:creationId xmlns:a16="http://schemas.microsoft.com/office/drawing/2014/main" id="{A5177E18-F2A1-7AF8-9A70-F90288F161B4}"/>
              </a:ext>
            </a:extLst>
          </p:cNvPr>
          <p:cNvPicPr>
            <a:picLocks noChangeAspect="1"/>
          </p:cNvPicPr>
          <p:nvPr/>
        </p:nvPicPr>
        <p:blipFill>
          <a:blip r:embed="rId3"/>
          <a:stretch>
            <a:fillRect/>
          </a:stretch>
        </p:blipFill>
        <p:spPr>
          <a:xfrm>
            <a:off x="6575958" y="0"/>
            <a:ext cx="5618362"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lnSpcReduction="10000"/>
          </a:bodyPr>
          <a:lstStyle/>
          <a:p>
            <a:pPr marL="514350" indent="-514350">
              <a:buAutoNum type="arabicPeriod"/>
            </a:pPr>
            <a:r>
              <a:rPr lang="nl-BE" dirty="0">
                <a:ea typeface="Calibri"/>
                <a:cs typeface="Calibri"/>
              </a:rPr>
              <a:t>Under </a:t>
            </a:r>
            <a:r>
              <a:rPr lang="nl-BE" dirty="0">
                <a:solidFill>
                  <a:srgbClr val="03CDAB"/>
                </a:solidFill>
                <a:ea typeface="Calibri"/>
                <a:cs typeface="Calibri"/>
              </a:rPr>
              <a:t>INPUT DATA</a:t>
            </a:r>
            <a:r>
              <a:rPr lang="nl-BE" dirty="0">
                <a:ea typeface="Calibri"/>
                <a:cs typeface="Calibri"/>
              </a:rPr>
              <a:t> make </a:t>
            </a:r>
            <a:r>
              <a:rPr lang="nl-BE" err="1">
                <a:ea typeface="Calibri"/>
                <a:cs typeface="Calibri"/>
              </a:rPr>
              <a:t>sure</a:t>
            </a:r>
            <a:r>
              <a:rPr lang="nl-BE" dirty="0">
                <a:ea typeface="Calibri"/>
                <a:cs typeface="Calibri"/>
              </a:rPr>
              <a:t> </a:t>
            </a:r>
            <a:r>
              <a:rPr lang="nl-BE" err="1">
                <a:solidFill>
                  <a:srgbClr val="03CDAB"/>
                </a:solidFill>
                <a:ea typeface="Calibri"/>
                <a:cs typeface="Calibri"/>
              </a:rPr>
              <a:t>Use</a:t>
            </a:r>
            <a:r>
              <a:rPr lang="nl-BE" dirty="0">
                <a:solidFill>
                  <a:srgbClr val="03CDAB"/>
                </a:solidFill>
                <a:ea typeface="Calibri"/>
                <a:cs typeface="Calibri"/>
              </a:rPr>
              <a:t> </a:t>
            </a:r>
            <a:r>
              <a:rPr lang="nl-BE" err="1">
                <a:solidFill>
                  <a:srgbClr val="03CDAB"/>
                </a:solidFill>
                <a:ea typeface="Calibri"/>
                <a:cs typeface="Calibri"/>
              </a:rPr>
              <a:t>plane</a:t>
            </a:r>
            <a:r>
              <a:rPr lang="nl-BE" dirty="0">
                <a:solidFill>
                  <a:srgbClr val="03CDAB"/>
                </a:solidFill>
                <a:ea typeface="Calibri"/>
                <a:cs typeface="Calibri"/>
              </a:rPr>
              <a:t> patches</a:t>
            </a:r>
            <a:r>
              <a:rPr lang="nl-BE" dirty="0">
                <a:ea typeface="Calibri"/>
                <a:cs typeface="Calibri"/>
              </a:rPr>
              <a:t> is </a:t>
            </a:r>
            <a:r>
              <a:rPr lang="nl-BE" err="1">
                <a:ea typeface="Calibri"/>
                <a:cs typeface="Calibri"/>
              </a:rPr>
              <a:t>indicated</a:t>
            </a:r>
            <a:r>
              <a:rPr lang="nl-BE" dirty="0">
                <a:ea typeface="Calibri"/>
                <a:cs typeface="Calibri"/>
              </a:rPr>
              <a:t>. </a:t>
            </a:r>
            <a:r>
              <a:rPr lang="nl-BE" err="1">
                <a:ea typeface="Calibri"/>
                <a:cs typeface="Calibri"/>
              </a:rPr>
              <a:t>Ignore</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tiepoint</a:t>
            </a:r>
            <a:r>
              <a:rPr lang="nl-BE" dirty="0">
                <a:ea typeface="Calibri"/>
                <a:cs typeface="Calibri"/>
              </a:rPr>
              <a:t>, </a:t>
            </a:r>
            <a:r>
              <a:rPr lang="nl-BE" err="1">
                <a:ea typeface="Calibri"/>
                <a:cs typeface="Calibri"/>
              </a:rPr>
              <a:t>tieobjects</a:t>
            </a:r>
            <a:r>
              <a:rPr lang="nl-BE" dirty="0">
                <a:ea typeface="Calibri"/>
                <a:cs typeface="Calibri"/>
              </a:rPr>
              <a:t> </a:t>
            </a:r>
            <a:r>
              <a:rPr lang="nl-BE" err="1">
                <a:ea typeface="Calibri"/>
                <a:cs typeface="Calibri"/>
              </a:rPr>
              <a:t>and</a:t>
            </a:r>
            <a:r>
              <a:rPr lang="nl-BE" dirty="0">
                <a:ea typeface="Calibri"/>
                <a:cs typeface="Calibri"/>
              </a:rPr>
              <a:t> </a:t>
            </a:r>
            <a:r>
              <a:rPr lang="nl-BE" err="1">
                <a:ea typeface="Calibri"/>
                <a:cs typeface="Calibri"/>
              </a:rPr>
              <a:t>measured</a:t>
            </a:r>
            <a:r>
              <a:rPr lang="nl-BE" dirty="0">
                <a:ea typeface="Calibri"/>
                <a:cs typeface="Calibri"/>
              </a:rPr>
              <a:t> scan </a:t>
            </a:r>
            <a:r>
              <a:rPr lang="nl-BE" err="1">
                <a:ea typeface="Calibri"/>
                <a:cs typeface="Calibri"/>
              </a:rPr>
              <a:t>positions</a:t>
            </a:r>
            <a:r>
              <a:rPr lang="nl-BE" dirty="0">
                <a:ea typeface="Calibri"/>
                <a:cs typeface="Calibri"/>
              </a:rPr>
              <a:t>.</a:t>
            </a:r>
            <a:endParaRPr lang="nl-NL" dirty="0"/>
          </a:p>
          <a:p>
            <a:pPr marL="514350" indent="-514350">
              <a:buAutoNum type="arabicPeriod"/>
            </a:pPr>
            <a:r>
              <a:rPr lang="nl-BE" dirty="0">
                <a:ea typeface="Calibri"/>
                <a:cs typeface="Calibri"/>
              </a:rPr>
              <a:t>Under </a:t>
            </a:r>
            <a:r>
              <a:rPr lang="nl-BE" dirty="0">
                <a:solidFill>
                  <a:srgbClr val="03CDAB"/>
                </a:solidFill>
                <a:ea typeface="Calibri"/>
                <a:cs typeface="Calibri"/>
              </a:rPr>
              <a:t>PARAMETERS</a:t>
            </a:r>
            <a:r>
              <a:rPr lang="nl-BE" dirty="0">
                <a:ea typeface="Calibri"/>
                <a:cs typeface="Calibri"/>
              </a:rPr>
              <a:t> </a:t>
            </a:r>
            <a:r>
              <a:rPr lang="nl-BE" dirty="0" err="1">
                <a:ea typeface="Calibri"/>
                <a:cs typeface="Calibri"/>
              </a:rPr>
              <a:t>the</a:t>
            </a:r>
            <a:r>
              <a:rPr lang="nl-BE" dirty="0">
                <a:ea typeface="Calibri"/>
                <a:cs typeface="Calibri"/>
              </a:rPr>
              <a:t> most important </a:t>
            </a:r>
            <a:r>
              <a:rPr lang="nl-BE" dirty="0" err="1">
                <a:ea typeface="Calibri"/>
                <a:cs typeface="Calibri"/>
              </a:rPr>
              <a:t>one</a:t>
            </a:r>
            <a:r>
              <a:rPr lang="nl-BE" dirty="0">
                <a:ea typeface="Calibri"/>
                <a:cs typeface="Calibri"/>
              </a:rPr>
              <a:t> is search radius (</a:t>
            </a:r>
            <a:r>
              <a:rPr lang="nl-BE" dirty="0" err="1">
                <a:ea typeface="Calibri"/>
                <a:cs typeface="Calibri"/>
              </a:rPr>
              <a:t>which</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should</a:t>
            </a:r>
            <a:r>
              <a:rPr lang="nl-BE" dirty="0">
                <a:ea typeface="Calibri"/>
                <a:cs typeface="Calibri"/>
              </a:rPr>
              <a:t> </a:t>
            </a:r>
            <a:r>
              <a:rPr lang="nl-BE" dirty="0" err="1">
                <a:ea typeface="Calibri"/>
                <a:cs typeface="Calibri"/>
              </a:rPr>
              <a:t>choose</a:t>
            </a:r>
            <a:r>
              <a:rPr lang="nl-BE" dirty="0">
                <a:ea typeface="Calibri"/>
                <a:cs typeface="Calibri"/>
              </a:rPr>
              <a:t> as </a:t>
            </a:r>
            <a:r>
              <a:rPr lang="nl-BE" dirty="0" err="1">
                <a:ea typeface="Calibri"/>
                <a:cs typeface="Calibri"/>
              </a:rPr>
              <a:t>the</a:t>
            </a:r>
            <a:r>
              <a:rPr lang="nl-BE" dirty="0">
                <a:ea typeface="Calibri"/>
                <a:cs typeface="Calibri"/>
              </a:rPr>
              <a:t> </a:t>
            </a:r>
            <a:r>
              <a:rPr lang="nl-BE" dirty="0" err="1">
                <a:ea typeface="Calibri"/>
                <a:cs typeface="Calibri"/>
              </a:rPr>
              <a:t>distance</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think</a:t>
            </a:r>
            <a:r>
              <a:rPr lang="nl-BE" dirty="0">
                <a:ea typeface="Calibri"/>
                <a:cs typeface="Calibri"/>
              </a:rPr>
              <a:t> </a:t>
            </a:r>
            <a:r>
              <a:rPr lang="nl-BE" dirty="0" err="1">
                <a:ea typeface="Calibri"/>
                <a:cs typeface="Calibri"/>
              </a:rPr>
              <a:t>the</a:t>
            </a:r>
            <a:r>
              <a:rPr lang="nl-BE" dirty="0">
                <a:ea typeface="Calibri"/>
                <a:cs typeface="Calibri"/>
              </a:rPr>
              <a:t> error </a:t>
            </a:r>
            <a:r>
              <a:rPr lang="nl-BE" dirty="0" err="1">
                <a:ea typeface="Calibri"/>
                <a:cs typeface="Calibri"/>
              </a:rPr>
              <a:t>between</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two</a:t>
            </a:r>
            <a:r>
              <a:rPr lang="nl-BE" dirty="0">
                <a:ea typeface="Calibri"/>
                <a:cs typeface="Calibri"/>
              </a:rPr>
              <a:t> scans is </a:t>
            </a:r>
            <a:r>
              <a:rPr lang="nl-BE" dirty="0" err="1">
                <a:ea typeface="Calibri"/>
                <a:cs typeface="Calibri"/>
              </a:rPr>
              <a:t>approximately</a:t>
            </a:r>
            <a:r>
              <a:rPr lang="nl-BE" dirty="0">
                <a:ea typeface="Calibri"/>
                <a:cs typeface="Calibri"/>
              </a:rPr>
              <a:t>). The </a:t>
            </a:r>
            <a:r>
              <a:rPr lang="nl-BE" dirty="0" err="1">
                <a:ea typeface="Calibri"/>
                <a:cs typeface="Calibri"/>
              </a:rPr>
              <a:t>other</a:t>
            </a:r>
            <a:r>
              <a:rPr lang="nl-BE" dirty="0">
                <a:ea typeface="Calibri"/>
                <a:cs typeface="Calibri"/>
              </a:rPr>
              <a:t> parameters </a:t>
            </a:r>
            <a:r>
              <a:rPr lang="nl-BE" dirty="0" err="1">
                <a:ea typeface="Calibri"/>
                <a:cs typeface="Calibri"/>
              </a:rPr>
              <a:t>can</a:t>
            </a:r>
            <a:r>
              <a:rPr lang="nl-BE" dirty="0">
                <a:ea typeface="Calibri"/>
                <a:cs typeface="Calibri"/>
              </a:rPr>
              <a:t> </a:t>
            </a:r>
            <a:r>
              <a:rPr lang="nl-BE" dirty="0" err="1">
                <a:ea typeface="Calibri"/>
                <a:cs typeface="Calibri"/>
              </a:rPr>
              <a:t>generally</a:t>
            </a:r>
            <a:r>
              <a:rPr lang="nl-BE" dirty="0">
                <a:ea typeface="Calibri"/>
                <a:cs typeface="Calibri"/>
              </a:rPr>
              <a:t> </a:t>
            </a:r>
            <a:r>
              <a:rPr lang="nl-BE" dirty="0" err="1">
                <a:ea typeface="Calibri"/>
                <a:cs typeface="Calibri"/>
              </a:rPr>
              <a:t>stay</a:t>
            </a:r>
            <a:r>
              <a:rPr lang="nl-BE" dirty="0">
                <a:ea typeface="Calibri"/>
                <a:cs typeface="Calibri"/>
              </a:rPr>
              <a:t> </a:t>
            </a:r>
            <a:r>
              <a:rPr lang="nl-BE" dirty="0" err="1">
                <a:ea typeface="Calibri"/>
                <a:cs typeface="Calibri"/>
              </a:rPr>
              <a:t>unchanged</a:t>
            </a:r>
            <a:r>
              <a:rPr lang="nl-BE" dirty="0">
                <a:ea typeface="Calibri"/>
                <a:cs typeface="Calibri"/>
              </a:rPr>
              <a:t>. More info on </a:t>
            </a:r>
            <a:r>
              <a:rPr lang="nl-BE" dirty="0" err="1">
                <a:ea typeface="Calibri"/>
                <a:cs typeface="Calibri"/>
              </a:rPr>
              <a:t>the</a:t>
            </a:r>
            <a:r>
              <a:rPr lang="nl-BE" dirty="0">
                <a:ea typeface="Calibri"/>
                <a:cs typeface="Calibri"/>
              </a:rPr>
              <a:t> different parameters is found on </a:t>
            </a:r>
            <a:r>
              <a:rPr lang="nl-BE" dirty="0" err="1">
                <a:ea typeface="Calibri"/>
                <a:cs typeface="Calibri"/>
              </a:rPr>
              <a:t>the</a:t>
            </a:r>
            <a:r>
              <a:rPr lang="nl-BE" dirty="0">
                <a:ea typeface="Calibri"/>
                <a:cs typeface="Calibri"/>
              </a:rPr>
              <a:t> next slide.</a:t>
            </a: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AF6A3ECB-C789-D3E4-36D6-D933D6999020}"/>
              </a:ext>
            </a:extLst>
          </p:cNvPr>
          <p:cNvSpPr/>
          <p:nvPr/>
        </p:nvSpPr>
        <p:spPr>
          <a:xfrm>
            <a:off x="11728543" y="750761"/>
            <a:ext cx="47602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2">
            <a:extLst>
              <a:ext uri="{FF2B5EF4-FFF2-40B4-BE49-F238E27FC236}">
                <a16:creationId xmlns:a16="http://schemas.microsoft.com/office/drawing/2014/main" id="{ED96BECA-8387-ED49-D5B6-679DA92D1624}"/>
              </a:ext>
            </a:extLst>
          </p:cNvPr>
          <p:cNvSpPr/>
          <p:nvPr/>
        </p:nvSpPr>
        <p:spPr>
          <a:xfrm>
            <a:off x="11436482" y="1576341"/>
            <a:ext cx="755748"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5" name="Tijdelijke aanduiding voor voettekst 2">
            <a:extLst>
              <a:ext uri="{FF2B5EF4-FFF2-40B4-BE49-F238E27FC236}">
                <a16:creationId xmlns:a16="http://schemas.microsoft.com/office/drawing/2014/main" id="{E286D6AE-CED2-5A50-E7D7-A14B84C7C25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205258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Lettertype, nummer&#10;&#10;Automatisch gegenereerde beschrijving">
            <a:extLst>
              <a:ext uri="{FF2B5EF4-FFF2-40B4-BE49-F238E27FC236}">
                <a16:creationId xmlns:a16="http://schemas.microsoft.com/office/drawing/2014/main" id="{A0FC2E68-AF01-F454-2D8A-17934F3FAFE3}"/>
              </a:ext>
            </a:extLst>
          </p:cNvPr>
          <p:cNvPicPr>
            <a:picLocks noChangeAspect="1"/>
          </p:cNvPicPr>
          <p:nvPr/>
        </p:nvPicPr>
        <p:blipFill>
          <a:blip r:embed="rId3"/>
          <a:stretch>
            <a:fillRect/>
          </a:stretch>
        </p:blipFill>
        <p:spPr>
          <a:xfrm>
            <a:off x="0" y="1100780"/>
            <a:ext cx="11430001" cy="4926515"/>
          </a:xfrm>
          <a:prstGeom prst="rect">
            <a:avLst/>
          </a:prstGeom>
        </p:spPr>
      </p:pic>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2" name="Tijdelijke aanduiding voor voettekst 2">
            <a:extLst>
              <a:ext uri="{FF2B5EF4-FFF2-40B4-BE49-F238E27FC236}">
                <a16:creationId xmlns:a16="http://schemas.microsoft.com/office/drawing/2014/main" id="{09FA0255-B4BB-0F87-2AB6-B24E99F55C29}"/>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155288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nummer, software&#10;&#10;Automatisch gegenereerde beschrijving">
            <a:extLst>
              <a:ext uri="{FF2B5EF4-FFF2-40B4-BE49-F238E27FC236}">
                <a16:creationId xmlns:a16="http://schemas.microsoft.com/office/drawing/2014/main" id="{A5177E18-F2A1-7AF8-9A70-F90288F161B4}"/>
              </a:ext>
            </a:extLst>
          </p:cNvPr>
          <p:cNvPicPr>
            <a:picLocks noChangeAspect="1"/>
          </p:cNvPicPr>
          <p:nvPr/>
        </p:nvPicPr>
        <p:blipFill>
          <a:blip r:embed="rId3"/>
          <a:stretch>
            <a:fillRect/>
          </a:stretch>
        </p:blipFill>
        <p:spPr>
          <a:xfrm>
            <a:off x="6575958" y="0"/>
            <a:ext cx="5618362"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err="1">
                <a:ea typeface="Calibri"/>
                <a:cs typeface="Calibri"/>
              </a:rPr>
              <a:t>To</a:t>
            </a:r>
            <a:r>
              <a:rPr lang="nl-BE" dirty="0">
                <a:ea typeface="Calibri"/>
                <a:cs typeface="Calibri"/>
              </a:rPr>
              <a:t> start </a:t>
            </a:r>
            <a:r>
              <a:rPr lang="nl-BE" dirty="0" err="1">
                <a:ea typeface="Calibri"/>
                <a:cs typeface="Calibri"/>
              </a:rPr>
              <a:t>the</a:t>
            </a:r>
            <a:r>
              <a:rPr lang="nl-BE" dirty="0">
                <a:ea typeface="Calibri"/>
                <a:cs typeface="Calibri"/>
              </a:rPr>
              <a:t> </a:t>
            </a:r>
            <a:r>
              <a:rPr lang="nl-BE" dirty="0" err="1">
                <a:ea typeface="Calibri"/>
                <a:cs typeface="Calibri"/>
              </a:rPr>
              <a:t>adjustment</a:t>
            </a:r>
            <a:r>
              <a:rPr lang="nl-BE" dirty="0">
                <a:ea typeface="Calibri"/>
                <a:cs typeface="Calibri"/>
              </a:rPr>
              <a:t>, </a:t>
            </a:r>
            <a:r>
              <a:rPr lang="nl-BE" dirty="0" err="1">
                <a:ea typeface="Calibri"/>
                <a:cs typeface="Calibri"/>
              </a:rPr>
              <a:t>you</a:t>
            </a:r>
            <a:r>
              <a:rPr lang="nl-BE" dirty="0">
                <a:ea typeface="Calibri"/>
                <a:cs typeface="Calibri"/>
              </a:rPr>
              <a:t> set </a:t>
            </a:r>
            <a:r>
              <a:rPr lang="nl-BE" dirty="0" err="1">
                <a:ea typeface="Calibri"/>
                <a:cs typeface="Calibri"/>
              </a:rPr>
              <a:t>your</a:t>
            </a:r>
            <a:r>
              <a:rPr lang="nl-BE" dirty="0">
                <a:ea typeface="Calibri"/>
                <a:cs typeface="Calibri"/>
              </a:rPr>
              <a:t> parameters </a:t>
            </a:r>
            <a:r>
              <a:rPr lang="nl-BE" dirty="0" err="1">
                <a:ea typeface="Calibri"/>
                <a:cs typeface="Calibri"/>
              </a:rPr>
              <a:t>based</a:t>
            </a:r>
            <a:r>
              <a:rPr lang="nl-BE" dirty="0">
                <a:ea typeface="Calibri"/>
                <a:cs typeface="Calibri"/>
              </a:rPr>
              <a:t> on </a:t>
            </a:r>
            <a:r>
              <a:rPr lang="nl-BE" dirty="0" err="1">
                <a:ea typeface="Calibri"/>
                <a:cs typeface="Calibri"/>
              </a:rPr>
              <a:t>the</a:t>
            </a:r>
            <a:r>
              <a:rPr lang="nl-BE" dirty="0">
                <a:ea typeface="Calibri"/>
                <a:cs typeface="Calibri"/>
              </a:rPr>
              <a:t> error </a:t>
            </a:r>
            <a:r>
              <a:rPr lang="nl-BE" dirty="0" err="1">
                <a:ea typeface="Calibri"/>
                <a:cs typeface="Calibri"/>
              </a:rPr>
              <a:t>you</a:t>
            </a:r>
            <a:r>
              <a:rPr lang="nl-BE" dirty="0">
                <a:ea typeface="Calibri"/>
                <a:cs typeface="Calibri"/>
              </a:rPr>
              <a:t> </a:t>
            </a:r>
            <a:r>
              <a:rPr lang="nl-BE" dirty="0" err="1">
                <a:ea typeface="Calibri"/>
                <a:cs typeface="Calibri"/>
              </a:rPr>
              <a:t>observe</a:t>
            </a:r>
            <a:r>
              <a:rPr lang="nl-BE" dirty="0">
                <a:ea typeface="Calibri"/>
                <a:cs typeface="Calibri"/>
              </a:rPr>
              <a:t>.</a:t>
            </a:r>
          </a:p>
          <a:p>
            <a:pPr marL="514350" indent="-514350">
              <a:buAutoNum type="arabicPeriod"/>
            </a:pPr>
            <a:r>
              <a:rPr lang="nl-BE" dirty="0">
                <a:ea typeface="Calibri"/>
                <a:cs typeface="Calibri"/>
              </a:rPr>
              <a:t>Click </a:t>
            </a:r>
            <a:r>
              <a:rPr lang="nl-BE" dirty="0" err="1">
                <a:solidFill>
                  <a:srgbClr val="03CDAB"/>
                </a:solidFill>
                <a:ea typeface="Calibri"/>
                <a:cs typeface="Calibri"/>
              </a:rPr>
              <a:t>Calculate</a:t>
            </a:r>
            <a:r>
              <a:rPr lang="nl-BE" dirty="0">
                <a:ea typeface="Calibri"/>
                <a:cs typeface="Calibri"/>
              </a:rPr>
              <a:t>. </a:t>
            </a:r>
          </a:p>
          <a:p>
            <a:pPr marL="0" indent="0">
              <a:buNone/>
            </a:pPr>
            <a:r>
              <a:rPr lang="nl-BE" dirty="0">
                <a:ea typeface="Calibri"/>
                <a:cs typeface="Calibri"/>
              </a:rPr>
              <a:t>It </a:t>
            </a:r>
            <a:r>
              <a:rPr lang="nl-BE" dirty="0" err="1">
                <a:ea typeface="Calibri"/>
                <a:cs typeface="Calibri"/>
              </a:rPr>
              <a:t>can</a:t>
            </a:r>
            <a:r>
              <a:rPr lang="nl-BE" dirty="0">
                <a:ea typeface="Calibri"/>
                <a:cs typeface="Calibri"/>
              </a:rPr>
              <a:t> </a:t>
            </a:r>
            <a:r>
              <a:rPr lang="nl-BE" dirty="0" err="1">
                <a:ea typeface="Calibri"/>
                <a:cs typeface="Calibri"/>
              </a:rPr>
              <a:t>be</a:t>
            </a:r>
            <a:r>
              <a:rPr lang="nl-BE" dirty="0">
                <a:ea typeface="Calibri"/>
                <a:cs typeface="Calibri"/>
              </a:rPr>
              <a:t> </a:t>
            </a:r>
            <a:r>
              <a:rPr lang="nl-BE" dirty="0" err="1">
                <a:ea typeface="Calibri"/>
                <a:cs typeface="Calibri"/>
              </a:rPr>
              <a:t>good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visualise</a:t>
            </a:r>
            <a:r>
              <a:rPr lang="nl-BE" dirty="0">
                <a:ea typeface="Calibri"/>
                <a:cs typeface="Calibri"/>
              </a:rPr>
              <a:t> </a:t>
            </a:r>
            <a:r>
              <a:rPr lang="nl-BE" dirty="0" err="1">
                <a:ea typeface="Calibri"/>
                <a:cs typeface="Calibri"/>
              </a:rPr>
              <a:t>your</a:t>
            </a:r>
            <a:r>
              <a:rPr lang="nl-BE" dirty="0">
                <a:ea typeface="Calibri"/>
                <a:cs typeface="Calibri"/>
              </a:rPr>
              <a:t> point </a:t>
            </a:r>
            <a:r>
              <a:rPr lang="nl-BE" dirty="0" err="1">
                <a:ea typeface="Calibri"/>
                <a:cs typeface="Calibri"/>
              </a:rPr>
              <a:t>clouds</a:t>
            </a:r>
            <a:r>
              <a:rPr lang="nl-BE" dirty="0">
                <a:ea typeface="Calibri"/>
                <a:cs typeface="Calibri"/>
              </a:rPr>
              <a:t> (ScanPos001 </a:t>
            </a:r>
            <a:r>
              <a:rPr lang="nl-BE" dirty="0" err="1">
                <a:ea typeface="Calibri"/>
                <a:cs typeface="Calibri"/>
              </a:rPr>
              <a:t>and</a:t>
            </a:r>
            <a:r>
              <a:rPr lang="nl-BE" dirty="0">
                <a:ea typeface="Calibri"/>
                <a:cs typeface="Calibri"/>
              </a:rPr>
              <a:t> ScanPos002 in </a:t>
            </a:r>
            <a:r>
              <a:rPr lang="nl-BE" dirty="0" err="1">
                <a:ea typeface="Calibri"/>
                <a:cs typeface="Calibri"/>
              </a:rPr>
              <a:t>this</a:t>
            </a:r>
            <a:r>
              <a:rPr lang="nl-BE" dirty="0">
                <a:ea typeface="Calibri"/>
                <a:cs typeface="Calibri"/>
              </a:rPr>
              <a:t> case) </a:t>
            </a:r>
            <a:r>
              <a:rPr lang="nl-BE" dirty="0" err="1">
                <a:ea typeface="Calibri"/>
                <a:cs typeface="Calibri"/>
              </a:rPr>
              <a:t>to</a:t>
            </a:r>
            <a:r>
              <a:rPr lang="nl-BE" dirty="0">
                <a:ea typeface="Calibri"/>
                <a:cs typeface="Calibri"/>
              </a:rPr>
              <a:t> </a:t>
            </a:r>
            <a:r>
              <a:rPr lang="nl-BE" dirty="0" err="1">
                <a:ea typeface="Calibri"/>
                <a:cs typeface="Calibri"/>
              </a:rPr>
              <a:t>see</a:t>
            </a:r>
            <a:r>
              <a:rPr lang="nl-BE" dirty="0">
                <a:ea typeface="Calibri"/>
                <a:cs typeface="Calibri"/>
              </a:rPr>
              <a:t> </a:t>
            </a:r>
            <a:r>
              <a:rPr lang="nl-BE" dirty="0" err="1">
                <a:ea typeface="Calibri"/>
                <a:cs typeface="Calibri"/>
              </a:rPr>
              <a:t>if</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adjustment</a:t>
            </a:r>
            <a:r>
              <a:rPr lang="nl-BE" dirty="0">
                <a:ea typeface="Calibri"/>
                <a:cs typeface="Calibri"/>
              </a:rPr>
              <a:t> is </a:t>
            </a:r>
            <a:r>
              <a:rPr lang="nl-BE" dirty="0" err="1">
                <a:ea typeface="Calibri"/>
                <a:cs typeface="Calibri"/>
              </a:rPr>
              <a:t>going</a:t>
            </a:r>
            <a:r>
              <a:rPr lang="nl-BE" dirty="0">
                <a:ea typeface="Calibri"/>
                <a:cs typeface="Calibri"/>
              </a:rPr>
              <a:t> </a:t>
            </a:r>
            <a:r>
              <a:rPr lang="nl-BE" dirty="0" err="1">
                <a:ea typeface="Calibri"/>
                <a:cs typeface="Calibri"/>
              </a:rPr>
              <a:t>the</a:t>
            </a:r>
            <a:r>
              <a:rPr lang="nl-BE" dirty="0">
                <a:ea typeface="Calibri"/>
                <a:cs typeface="Calibri"/>
              </a:rPr>
              <a:t> right way.</a:t>
            </a: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9" name="Pijl: links 12">
            <a:extLst>
              <a:ext uri="{FF2B5EF4-FFF2-40B4-BE49-F238E27FC236}">
                <a16:creationId xmlns:a16="http://schemas.microsoft.com/office/drawing/2014/main" id="{ED96BECA-8387-ED49-D5B6-679DA92D1624}"/>
              </a:ext>
            </a:extLst>
          </p:cNvPr>
          <p:cNvSpPr/>
          <p:nvPr/>
        </p:nvSpPr>
        <p:spPr>
          <a:xfrm>
            <a:off x="11822305" y="5926493"/>
            <a:ext cx="47602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6" name="Pijl: links 12">
            <a:extLst>
              <a:ext uri="{FF2B5EF4-FFF2-40B4-BE49-F238E27FC236}">
                <a16:creationId xmlns:a16="http://schemas.microsoft.com/office/drawing/2014/main" id="{58EA2925-7A93-5CDD-015B-07906CA51EB4}"/>
              </a:ext>
            </a:extLst>
          </p:cNvPr>
          <p:cNvSpPr/>
          <p:nvPr/>
        </p:nvSpPr>
        <p:spPr>
          <a:xfrm>
            <a:off x="11458467" y="1580279"/>
            <a:ext cx="73645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pic>
        <p:nvPicPr>
          <p:cNvPr id="12" name="Afbeelding 11" descr="Afbeelding met nacht, duisternis, licht&#10;&#10;Automatisch gegenereerde beschrijving">
            <a:extLst>
              <a:ext uri="{FF2B5EF4-FFF2-40B4-BE49-F238E27FC236}">
                <a16:creationId xmlns:a16="http://schemas.microsoft.com/office/drawing/2014/main" id="{3D10AC0C-5542-2B78-506A-C6369A068E86}"/>
              </a:ext>
            </a:extLst>
          </p:cNvPr>
          <p:cNvPicPr>
            <a:picLocks noChangeAspect="1"/>
          </p:cNvPicPr>
          <p:nvPr/>
        </p:nvPicPr>
        <p:blipFill>
          <a:blip r:embed="rId4"/>
          <a:stretch>
            <a:fillRect/>
          </a:stretch>
        </p:blipFill>
        <p:spPr>
          <a:xfrm>
            <a:off x="1026891" y="4703421"/>
            <a:ext cx="2228850" cy="1714500"/>
          </a:xfrm>
          <a:prstGeom prst="rect">
            <a:avLst/>
          </a:prstGeom>
        </p:spPr>
      </p:pic>
      <p:pic>
        <p:nvPicPr>
          <p:cNvPr id="14" name="Afbeelding 13" descr="Afbeelding met duisternis, licht, nacht&#10;&#10;Automatisch gegenereerde beschrijving">
            <a:extLst>
              <a:ext uri="{FF2B5EF4-FFF2-40B4-BE49-F238E27FC236}">
                <a16:creationId xmlns:a16="http://schemas.microsoft.com/office/drawing/2014/main" id="{30E9E335-5AFC-3B17-5198-FF53B9673163}"/>
              </a:ext>
            </a:extLst>
          </p:cNvPr>
          <p:cNvPicPr>
            <a:picLocks noChangeAspect="1"/>
          </p:cNvPicPr>
          <p:nvPr/>
        </p:nvPicPr>
        <p:blipFill>
          <a:blip r:embed="rId5"/>
          <a:stretch>
            <a:fillRect/>
          </a:stretch>
        </p:blipFill>
        <p:spPr>
          <a:xfrm>
            <a:off x="4028773" y="4770096"/>
            <a:ext cx="1800225" cy="1581150"/>
          </a:xfrm>
          <a:prstGeom prst="rect">
            <a:avLst/>
          </a:prstGeom>
        </p:spPr>
      </p:pic>
      <p:cxnSp>
        <p:nvCxnSpPr>
          <p:cNvPr id="16" name="Rechte verbindingslijn met pijl 15">
            <a:extLst>
              <a:ext uri="{FF2B5EF4-FFF2-40B4-BE49-F238E27FC236}">
                <a16:creationId xmlns:a16="http://schemas.microsoft.com/office/drawing/2014/main" id="{88A88052-C7DC-B869-F23E-60C29129D6F6}"/>
              </a:ext>
            </a:extLst>
          </p:cNvPr>
          <p:cNvCxnSpPr/>
          <p:nvPr/>
        </p:nvCxnSpPr>
        <p:spPr>
          <a:xfrm>
            <a:off x="3293895" y="5556640"/>
            <a:ext cx="730684" cy="104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 name="Tijdelijke aanduiding voor voettekst 2">
            <a:extLst>
              <a:ext uri="{FF2B5EF4-FFF2-40B4-BE49-F238E27FC236}">
                <a16:creationId xmlns:a16="http://schemas.microsoft.com/office/drawing/2014/main" id="{0DBCBF1B-C2DF-6452-B496-0EED08AB0CE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15302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11" name="Afbeelding 10" descr="Afbeelding met tekst, schermopname, software, scherm&#10;&#10;Automatisch gegenereerde beschrijving">
            <a:extLst>
              <a:ext uri="{FF2B5EF4-FFF2-40B4-BE49-F238E27FC236}">
                <a16:creationId xmlns:a16="http://schemas.microsoft.com/office/drawing/2014/main" id="{68044328-CF99-46B6-FBAE-665C7D87331E}"/>
              </a:ext>
            </a:extLst>
          </p:cNvPr>
          <p:cNvPicPr>
            <a:picLocks noChangeAspect="1"/>
          </p:cNvPicPr>
          <p:nvPr/>
        </p:nvPicPr>
        <p:blipFill>
          <a:blip r:embed="rId3"/>
          <a:stretch>
            <a:fillRect/>
          </a:stretch>
        </p:blipFill>
        <p:spPr>
          <a:xfrm>
            <a:off x="6502504" y="0"/>
            <a:ext cx="5688106"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ea typeface="Calibri"/>
                <a:cs typeface="Calibri"/>
              </a:rPr>
              <a:t>The </a:t>
            </a:r>
            <a:r>
              <a:rPr lang="nl-BE" dirty="0" err="1">
                <a:ea typeface="Calibri"/>
                <a:cs typeface="Calibri"/>
              </a:rPr>
              <a:t>numbers</a:t>
            </a:r>
            <a:r>
              <a:rPr lang="nl-BE" dirty="0">
                <a:ea typeface="Calibri"/>
                <a:cs typeface="Calibri"/>
              </a:rPr>
              <a:t> </a:t>
            </a:r>
            <a:r>
              <a:rPr lang="nl-BE" dirty="0" err="1">
                <a:ea typeface="Calibri"/>
                <a:cs typeface="Calibri"/>
              </a:rPr>
              <a:t>under</a:t>
            </a:r>
            <a:r>
              <a:rPr lang="nl-BE" dirty="0">
                <a:ea typeface="Calibri"/>
                <a:cs typeface="Calibri"/>
              </a:rPr>
              <a:t> </a:t>
            </a:r>
            <a:r>
              <a:rPr lang="nl-BE" dirty="0">
                <a:solidFill>
                  <a:schemeClr val="tx2"/>
                </a:solidFill>
                <a:ea typeface="Calibri"/>
                <a:cs typeface="Calibri"/>
              </a:rPr>
              <a:t>ΔX, ΔY, ΔZ, </a:t>
            </a:r>
            <a:r>
              <a:rPr lang="nl-BE" dirty="0" err="1">
                <a:solidFill>
                  <a:schemeClr val="tx2"/>
                </a:solidFill>
                <a:ea typeface="Calibri"/>
                <a:cs typeface="Calibri"/>
              </a:rPr>
              <a:t>ΔRoll</a:t>
            </a:r>
            <a:r>
              <a:rPr lang="nl-BE" dirty="0">
                <a:ea typeface="Calibri"/>
                <a:cs typeface="Calibri"/>
              </a:rPr>
              <a:t> etc. show </a:t>
            </a:r>
            <a:r>
              <a:rPr lang="nl-BE" dirty="0" err="1">
                <a:ea typeface="Calibri"/>
                <a:cs typeface="Calibri"/>
              </a:rPr>
              <a:t>how</a:t>
            </a:r>
            <a:r>
              <a:rPr lang="nl-BE" dirty="0">
                <a:ea typeface="Calibri"/>
                <a:cs typeface="Calibri"/>
              </a:rPr>
              <a:t> </a:t>
            </a:r>
            <a:r>
              <a:rPr lang="nl-BE" dirty="0" err="1">
                <a:ea typeface="Calibri"/>
                <a:cs typeface="Calibri"/>
              </a:rPr>
              <a:t>much</a:t>
            </a:r>
            <a:r>
              <a:rPr lang="nl-BE" dirty="0">
                <a:ea typeface="Calibri"/>
                <a:cs typeface="Calibri"/>
              </a:rPr>
              <a:t> </a:t>
            </a:r>
            <a:r>
              <a:rPr lang="nl-BE" dirty="0" err="1">
                <a:ea typeface="Calibri"/>
                <a:cs typeface="Calibri"/>
              </a:rPr>
              <a:t>the</a:t>
            </a:r>
            <a:r>
              <a:rPr lang="nl-BE" dirty="0">
                <a:ea typeface="Calibri"/>
                <a:cs typeface="Calibri"/>
              </a:rPr>
              <a:t> SOP </a:t>
            </a:r>
            <a:r>
              <a:rPr lang="nl-BE" dirty="0" err="1">
                <a:ea typeface="Calibri"/>
                <a:cs typeface="Calibri"/>
              </a:rPr>
              <a:t>changed</a:t>
            </a:r>
            <a:r>
              <a:rPr lang="nl-BE" dirty="0">
                <a:ea typeface="Calibri"/>
                <a:cs typeface="Calibri"/>
              </a:rPr>
              <a:t>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translated</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rotated</a:t>
            </a:r>
            <a:r>
              <a:rPr lang="nl-BE" dirty="0">
                <a:ea typeface="Calibri"/>
                <a:cs typeface="Calibri"/>
              </a:rPr>
              <a:t>). </a:t>
            </a:r>
          </a:p>
          <a:p>
            <a:pPr marL="514350" indent="-514350">
              <a:buAutoNum type="arabicPeriod"/>
            </a:pPr>
            <a:r>
              <a:rPr lang="nl-BE" dirty="0">
                <a:solidFill>
                  <a:srgbClr val="000000"/>
                </a:solidFill>
                <a:ea typeface="Calibri"/>
                <a:cs typeface="Calibri"/>
              </a:rPr>
              <a:t>Under </a:t>
            </a:r>
            <a:r>
              <a:rPr lang="nl-BE" dirty="0">
                <a:solidFill>
                  <a:schemeClr val="tx2"/>
                </a:solidFill>
                <a:ea typeface="Calibri"/>
                <a:cs typeface="Calibri"/>
              </a:rPr>
              <a:t>STATISTICS</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Error (</a:t>
            </a:r>
            <a:r>
              <a:rPr lang="nl-BE" dirty="0" err="1">
                <a:solidFill>
                  <a:srgbClr val="000000"/>
                </a:solidFill>
                <a:ea typeface="Calibri"/>
                <a:cs typeface="Calibri"/>
              </a:rPr>
              <a:t>StdDev</a:t>
            </a:r>
            <a:r>
              <a:rPr lang="nl-BE" dirty="0">
                <a:solidFill>
                  <a:srgbClr val="000000"/>
                </a:solidFill>
                <a:ea typeface="Calibri"/>
                <a:cs typeface="Calibri"/>
              </a:rPr>
              <a:t>) [m] </a:t>
            </a:r>
            <a:r>
              <a:rPr lang="nl-BE" dirty="0" err="1">
                <a:solidFill>
                  <a:srgbClr val="000000"/>
                </a:solidFill>
                <a:ea typeface="Calibri"/>
                <a:cs typeface="Calibri"/>
              </a:rPr>
              <a:t>also</a:t>
            </a:r>
            <a:r>
              <a:rPr lang="nl-BE" dirty="0">
                <a:solidFill>
                  <a:srgbClr val="000000"/>
                </a:solidFill>
                <a:ea typeface="Calibri"/>
                <a:cs typeface="Calibri"/>
              </a:rPr>
              <a:t> </a:t>
            </a:r>
            <a:r>
              <a:rPr lang="nl-BE" dirty="0" err="1">
                <a:solidFill>
                  <a:srgbClr val="000000"/>
                </a:solidFill>
                <a:ea typeface="Calibri"/>
                <a:cs typeface="Calibri"/>
              </a:rPr>
              <a:t>gives</a:t>
            </a:r>
            <a:r>
              <a:rPr lang="nl-BE" dirty="0">
                <a:solidFill>
                  <a:srgbClr val="000000"/>
                </a:solidFill>
                <a:ea typeface="Calibri"/>
                <a:cs typeface="Calibri"/>
              </a:rPr>
              <a:t> </a:t>
            </a:r>
            <a:r>
              <a:rPr lang="nl-BE" dirty="0" err="1">
                <a:solidFill>
                  <a:srgbClr val="000000"/>
                </a:solidFill>
                <a:ea typeface="Calibri"/>
                <a:cs typeface="Calibri"/>
              </a:rPr>
              <a:t>an</a:t>
            </a:r>
            <a:r>
              <a:rPr lang="nl-BE" dirty="0">
                <a:solidFill>
                  <a:srgbClr val="000000"/>
                </a:solidFill>
                <a:ea typeface="Calibri"/>
                <a:cs typeface="Calibri"/>
              </a:rPr>
              <a:t> </a:t>
            </a:r>
            <a:r>
              <a:rPr lang="nl-BE" dirty="0" err="1">
                <a:solidFill>
                  <a:srgbClr val="000000"/>
                </a:solidFill>
                <a:ea typeface="Calibri"/>
                <a:cs typeface="Calibri"/>
              </a:rPr>
              <a:t>idea</a:t>
            </a:r>
            <a:r>
              <a:rPr lang="nl-BE" dirty="0">
                <a:solidFill>
                  <a:srgbClr val="000000"/>
                </a:solidFill>
                <a:ea typeface="Calibri"/>
                <a:cs typeface="Calibri"/>
              </a:rPr>
              <a:t> of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resulting</a:t>
            </a:r>
            <a:r>
              <a:rPr lang="nl-BE" dirty="0">
                <a:solidFill>
                  <a:srgbClr val="000000"/>
                </a:solidFill>
                <a:ea typeface="Calibri"/>
                <a:cs typeface="Calibri"/>
              </a:rPr>
              <a:t> error. </a:t>
            </a: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5" name="Afbeelding 4" descr="Afbeelding met nacht, duisternis, licht&#10;&#10;Automatisch gegenereerde beschrijving">
            <a:extLst>
              <a:ext uri="{FF2B5EF4-FFF2-40B4-BE49-F238E27FC236}">
                <a16:creationId xmlns:a16="http://schemas.microsoft.com/office/drawing/2014/main" id="{BF580014-DD26-3871-8F71-E2C0E11EAC78}"/>
              </a:ext>
            </a:extLst>
          </p:cNvPr>
          <p:cNvPicPr>
            <a:picLocks noChangeAspect="1"/>
          </p:cNvPicPr>
          <p:nvPr/>
        </p:nvPicPr>
        <p:blipFill>
          <a:blip r:embed="rId4"/>
          <a:stretch>
            <a:fillRect/>
          </a:stretch>
        </p:blipFill>
        <p:spPr>
          <a:xfrm>
            <a:off x="901499" y="4481573"/>
            <a:ext cx="2228850" cy="1714500"/>
          </a:xfrm>
          <a:prstGeom prst="rect">
            <a:avLst/>
          </a:prstGeom>
        </p:spPr>
      </p:pic>
      <p:pic>
        <p:nvPicPr>
          <p:cNvPr id="10" name="Afbeelding 9">
            <a:extLst>
              <a:ext uri="{FF2B5EF4-FFF2-40B4-BE49-F238E27FC236}">
                <a16:creationId xmlns:a16="http://schemas.microsoft.com/office/drawing/2014/main" id="{618B6E34-2511-7C36-8D9D-42D4478A802E}"/>
              </a:ext>
            </a:extLst>
          </p:cNvPr>
          <p:cNvPicPr>
            <a:picLocks noChangeAspect="1"/>
          </p:cNvPicPr>
          <p:nvPr/>
        </p:nvPicPr>
        <p:blipFill>
          <a:blip r:embed="rId5"/>
          <a:stretch>
            <a:fillRect/>
          </a:stretch>
        </p:blipFill>
        <p:spPr>
          <a:xfrm>
            <a:off x="3903381" y="4548248"/>
            <a:ext cx="1800225" cy="1581150"/>
          </a:xfrm>
          <a:prstGeom prst="rect">
            <a:avLst/>
          </a:prstGeom>
        </p:spPr>
      </p:pic>
      <p:sp>
        <p:nvSpPr>
          <p:cNvPr id="13" name="Pijl: links 12">
            <a:extLst>
              <a:ext uri="{FF2B5EF4-FFF2-40B4-BE49-F238E27FC236}">
                <a16:creationId xmlns:a16="http://schemas.microsoft.com/office/drawing/2014/main" id="{74C2423E-E72C-FC57-64D0-17543489D57C}"/>
              </a:ext>
            </a:extLst>
          </p:cNvPr>
          <p:cNvSpPr/>
          <p:nvPr/>
        </p:nvSpPr>
        <p:spPr>
          <a:xfrm>
            <a:off x="9866948" y="7507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4" name="Pijl: links 13">
            <a:extLst>
              <a:ext uri="{FF2B5EF4-FFF2-40B4-BE49-F238E27FC236}">
                <a16:creationId xmlns:a16="http://schemas.microsoft.com/office/drawing/2014/main" id="{576E2396-E0DC-D26A-02D3-13DD0969CF59}"/>
              </a:ext>
            </a:extLst>
          </p:cNvPr>
          <p:cNvSpPr/>
          <p:nvPr/>
        </p:nvSpPr>
        <p:spPr>
          <a:xfrm>
            <a:off x="11448821" y="4232810"/>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cxnSp>
        <p:nvCxnSpPr>
          <p:cNvPr id="15" name="Rechte verbindingslijn met pijl 14">
            <a:extLst>
              <a:ext uri="{FF2B5EF4-FFF2-40B4-BE49-F238E27FC236}">
                <a16:creationId xmlns:a16="http://schemas.microsoft.com/office/drawing/2014/main" id="{BED63ED9-F762-1999-3A9F-79FDACD7B8AB}"/>
              </a:ext>
            </a:extLst>
          </p:cNvPr>
          <p:cNvCxnSpPr/>
          <p:nvPr/>
        </p:nvCxnSpPr>
        <p:spPr>
          <a:xfrm>
            <a:off x="3168503" y="5334792"/>
            <a:ext cx="730684" cy="104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 name="Tijdelijke aanduiding voor voettekst 2">
            <a:extLst>
              <a:ext uri="{FF2B5EF4-FFF2-40B4-BE49-F238E27FC236}">
                <a16:creationId xmlns:a16="http://schemas.microsoft.com/office/drawing/2014/main" id="{D0E3B17B-B8E0-871E-FD2E-BC734519555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35258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6" name="Afbeelding 5" descr="Afbeelding met tekst, schermopname, scherm, software&#10;&#10;Automatisch gegenereerde beschrijving">
            <a:extLst>
              <a:ext uri="{FF2B5EF4-FFF2-40B4-BE49-F238E27FC236}">
                <a16:creationId xmlns:a16="http://schemas.microsoft.com/office/drawing/2014/main" id="{C142FCE5-5896-2BCE-7D9D-F15ACB311386}"/>
              </a:ext>
            </a:extLst>
          </p:cNvPr>
          <p:cNvPicPr>
            <a:picLocks noChangeAspect="1"/>
          </p:cNvPicPr>
          <p:nvPr/>
        </p:nvPicPr>
        <p:blipFill>
          <a:blip r:embed="rId3"/>
          <a:stretch>
            <a:fillRect/>
          </a:stretch>
        </p:blipFill>
        <p:spPr>
          <a:xfrm>
            <a:off x="6560245" y="0"/>
            <a:ext cx="5630498"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Generally </a:t>
            </a:r>
            <a:r>
              <a:rPr lang="nl-BE" dirty="0" err="1">
                <a:solidFill>
                  <a:srgbClr val="000000"/>
                </a:solidFill>
                <a:ea typeface="Calibri"/>
                <a:cs typeface="Calibri"/>
              </a:rPr>
              <a:t>an</a:t>
            </a:r>
            <a:r>
              <a:rPr lang="nl-BE" dirty="0">
                <a:solidFill>
                  <a:srgbClr val="000000"/>
                </a:solidFill>
                <a:ea typeface="Calibri"/>
                <a:cs typeface="Calibri"/>
              </a:rPr>
              <a:t> </a:t>
            </a:r>
            <a:r>
              <a:rPr lang="nl-BE" dirty="0">
                <a:solidFill>
                  <a:schemeClr val="tx2"/>
                </a:solidFill>
                <a:ea typeface="Calibri"/>
                <a:cs typeface="Calibri"/>
              </a:rPr>
              <a:t>Error (</a:t>
            </a:r>
            <a:r>
              <a:rPr lang="nl-BE" dirty="0" err="1">
                <a:solidFill>
                  <a:schemeClr val="tx2"/>
                </a:solidFill>
                <a:ea typeface="Calibri"/>
                <a:cs typeface="Calibri"/>
              </a:rPr>
              <a:t>StdDev</a:t>
            </a:r>
            <a:r>
              <a:rPr lang="nl-BE" dirty="0">
                <a:solidFill>
                  <a:schemeClr val="tx2"/>
                </a:solidFill>
                <a:ea typeface="Calibri"/>
                <a:cs typeface="Calibri"/>
              </a:rPr>
              <a:t>) [m</a:t>
            </a:r>
            <a:r>
              <a:rPr lang="nl-BE">
                <a:solidFill>
                  <a:schemeClr val="tx2"/>
                </a:solidFill>
                <a:ea typeface="Calibri"/>
                <a:cs typeface="Calibri"/>
              </a:rPr>
              <a:t>]</a:t>
            </a:r>
            <a:r>
              <a:rPr lang="nl-BE">
                <a:solidFill>
                  <a:srgbClr val="000000"/>
                </a:solidFill>
                <a:ea typeface="Calibri"/>
                <a:cs typeface="Calibri"/>
              </a:rPr>
              <a:t> &lt;/= </a:t>
            </a:r>
            <a:r>
              <a:rPr lang="nl-BE" dirty="0">
                <a:solidFill>
                  <a:srgbClr val="000000"/>
                </a:solidFill>
                <a:ea typeface="Calibri"/>
                <a:cs typeface="Calibri"/>
              </a:rPr>
              <a:t>1 cm </a:t>
            </a:r>
            <a:r>
              <a:rPr lang="nl-BE">
                <a:solidFill>
                  <a:srgbClr val="000000"/>
                </a:solidFill>
                <a:ea typeface="Calibri"/>
                <a:cs typeface="Calibri"/>
              </a:rPr>
              <a:t>is good. </a:t>
            </a:r>
            <a:r>
              <a:rPr lang="nl-BE" dirty="0" err="1">
                <a:solidFill>
                  <a:srgbClr val="000000"/>
                </a:solidFill>
                <a:ea typeface="Calibri"/>
                <a:cs typeface="Calibri"/>
              </a:rPr>
              <a:t>So</a:t>
            </a:r>
            <a:r>
              <a:rPr lang="nl-BE" dirty="0">
                <a:solidFill>
                  <a:srgbClr val="000000"/>
                </a:solidFill>
                <a:ea typeface="Calibri"/>
                <a:cs typeface="Calibri"/>
              </a:rPr>
              <a:t> </a:t>
            </a:r>
            <a:r>
              <a:rPr lang="nl-BE" dirty="0" err="1">
                <a:solidFill>
                  <a:srgbClr val="000000"/>
                </a:solidFill>
                <a:ea typeface="Calibri"/>
                <a:cs typeface="Calibri"/>
              </a:rPr>
              <a:t>you</a:t>
            </a:r>
            <a:r>
              <a:rPr lang="nl-BE" dirty="0">
                <a:solidFill>
                  <a:srgbClr val="000000"/>
                </a:solidFill>
                <a:ea typeface="Calibri"/>
                <a:cs typeface="Calibri"/>
              </a:rPr>
              <a:t> </a:t>
            </a:r>
            <a:r>
              <a:rPr lang="nl-BE" dirty="0" err="1">
                <a:solidFill>
                  <a:srgbClr val="000000"/>
                </a:solidFill>
                <a:ea typeface="Calibri"/>
                <a:cs typeface="Calibri"/>
              </a:rPr>
              <a:t>can</a:t>
            </a:r>
            <a:r>
              <a:rPr lang="nl-BE" dirty="0">
                <a:solidFill>
                  <a:srgbClr val="000000"/>
                </a:solidFill>
                <a:ea typeface="Calibri"/>
                <a:cs typeface="Calibri"/>
              </a:rPr>
              <a:t> </a:t>
            </a:r>
            <a:r>
              <a:rPr lang="nl-BE" dirty="0" err="1">
                <a:solidFill>
                  <a:srgbClr val="000000"/>
                </a:solidFill>
                <a:ea typeface="Calibri"/>
                <a:cs typeface="Calibri"/>
              </a:rPr>
              <a:t>reduce</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a:t>
            </a:r>
            <a:r>
              <a:rPr lang="nl-BE" dirty="0">
                <a:solidFill>
                  <a:schemeClr val="tx2"/>
                </a:solidFill>
                <a:ea typeface="Calibri"/>
                <a:cs typeface="Calibri"/>
              </a:rPr>
              <a:t>Search radius</a:t>
            </a:r>
            <a:r>
              <a:rPr lang="nl-BE" dirty="0">
                <a:solidFill>
                  <a:srgbClr val="000000"/>
                </a:solidFill>
                <a:ea typeface="Calibri"/>
                <a:cs typeface="Calibri"/>
              </a:rPr>
              <a:t> </a:t>
            </a:r>
            <a:r>
              <a:rPr lang="nl-BE" dirty="0" err="1">
                <a:solidFill>
                  <a:srgbClr val="000000"/>
                </a:solidFill>
                <a:ea typeface="Calibri"/>
                <a:cs typeface="Calibri"/>
              </a:rPr>
              <a:t>to</a:t>
            </a:r>
            <a:r>
              <a:rPr lang="nl-BE" dirty="0">
                <a:solidFill>
                  <a:srgbClr val="000000"/>
                </a:solidFill>
                <a:ea typeface="Calibri"/>
                <a:cs typeface="Calibri"/>
              </a:rPr>
              <a:t> </a:t>
            </a:r>
            <a:r>
              <a:rPr lang="nl-BE" dirty="0" err="1">
                <a:solidFill>
                  <a:srgbClr val="000000"/>
                </a:solidFill>
                <a:ea typeface="Calibri"/>
                <a:cs typeface="Calibri"/>
              </a:rPr>
              <a:t>approximately</a:t>
            </a:r>
            <a:r>
              <a:rPr lang="nl-BE" dirty="0">
                <a:solidFill>
                  <a:srgbClr val="000000"/>
                </a:solidFill>
                <a:ea typeface="Calibri"/>
                <a:cs typeface="Calibri"/>
              </a:rPr>
              <a:t> 2 </a:t>
            </a:r>
            <a:r>
              <a:rPr lang="nl-BE" dirty="0" err="1">
                <a:solidFill>
                  <a:srgbClr val="000000"/>
                </a:solidFill>
                <a:ea typeface="Calibri"/>
                <a:cs typeface="Calibri"/>
              </a:rPr>
              <a:t>times</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error. </a:t>
            </a:r>
          </a:p>
          <a:p>
            <a:pPr marL="514350" indent="-514350">
              <a:buAutoNum type="arabicPeriod"/>
            </a:pPr>
            <a:r>
              <a:rPr lang="nl-BE" dirty="0">
                <a:solidFill>
                  <a:srgbClr val="000000"/>
                </a:solidFill>
                <a:ea typeface="Calibri"/>
                <a:cs typeface="Calibri"/>
              </a:rPr>
              <a:t>Click </a:t>
            </a:r>
            <a:r>
              <a:rPr lang="nl-BE" err="1">
                <a:solidFill>
                  <a:schemeClr val="tx2"/>
                </a:solidFill>
                <a:ea typeface="Calibri"/>
                <a:cs typeface="Calibri"/>
              </a:rPr>
              <a:t>Calculate</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Repeat the process till the co-registration looks good/doesn’t really change anymore.</a:t>
            </a: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67</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3" name="Pijl: links 12">
            <a:extLst>
              <a:ext uri="{FF2B5EF4-FFF2-40B4-BE49-F238E27FC236}">
                <a16:creationId xmlns:a16="http://schemas.microsoft.com/office/drawing/2014/main" id="{74C2423E-E72C-FC57-64D0-17543489D57C}"/>
              </a:ext>
            </a:extLst>
          </p:cNvPr>
          <p:cNvSpPr/>
          <p:nvPr/>
        </p:nvSpPr>
        <p:spPr>
          <a:xfrm>
            <a:off x="11448821" y="1618861"/>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4" name="Pijl: links 13">
            <a:extLst>
              <a:ext uri="{FF2B5EF4-FFF2-40B4-BE49-F238E27FC236}">
                <a16:creationId xmlns:a16="http://schemas.microsoft.com/office/drawing/2014/main" id="{576E2396-E0DC-D26A-02D3-13DD0969CF59}"/>
              </a:ext>
            </a:extLst>
          </p:cNvPr>
          <p:cNvSpPr/>
          <p:nvPr/>
        </p:nvSpPr>
        <p:spPr>
          <a:xfrm>
            <a:off x="11824999" y="5930430"/>
            <a:ext cx="524255"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2" name="Tijdelijke aanduiding voor voettekst 2">
            <a:extLst>
              <a:ext uri="{FF2B5EF4-FFF2-40B4-BE49-F238E27FC236}">
                <a16:creationId xmlns:a16="http://schemas.microsoft.com/office/drawing/2014/main" id="{32AEE4E0-66DD-E1D2-6BBA-B51B06EEDAC5}"/>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8024823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nummer, software&#10;&#10;Automatisch gegenereerde beschrijving">
            <a:extLst>
              <a:ext uri="{FF2B5EF4-FFF2-40B4-BE49-F238E27FC236}">
                <a16:creationId xmlns:a16="http://schemas.microsoft.com/office/drawing/2014/main" id="{87FE0FC7-8167-4C4A-7051-A43B13AE202E}"/>
              </a:ext>
            </a:extLst>
          </p:cNvPr>
          <p:cNvPicPr>
            <a:picLocks noChangeAspect="1"/>
          </p:cNvPicPr>
          <p:nvPr/>
        </p:nvPicPr>
        <p:blipFill>
          <a:blip r:embed="rId3"/>
          <a:stretch>
            <a:fillRect/>
          </a:stretch>
        </p:blipFill>
        <p:spPr>
          <a:xfrm>
            <a:off x="6524426" y="0"/>
            <a:ext cx="5663554"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dirty="0" err="1">
                <a:solidFill>
                  <a:srgbClr val="000000"/>
                </a:solidFill>
                <a:ea typeface="Calibri"/>
                <a:cs typeface="Calibri"/>
              </a:rPr>
              <a:t>Now</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error is below 1 cm. </a:t>
            </a:r>
            <a:r>
              <a:rPr lang="nl-BE" dirty="0" err="1">
                <a:solidFill>
                  <a:srgbClr val="000000"/>
                </a:solidFill>
                <a:ea typeface="Calibri"/>
                <a:cs typeface="Calibri"/>
              </a:rPr>
              <a:t>This</a:t>
            </a:r>
            <a:r>
              <a:rPr lang="nl-BE" dirty="0">
                <a:solidFill>
                  <a:srgbClr val="000000"/>
                </a:solidFill>
                <a:ea typeface="Calibri"/>
                <a:cs typeface="Calibri"/>
              </a:rPr>
              <a:t> scan </a:t>
            </a:r>
            <a:r>
              <a:rPr lang="nl-BE" dirty="0" err="1">
                <a:solidFill>
                  <a:srgbClr val="000000"/>
                </a:solidFill>
                <a:ea typeface="Calibri"/>
                <a:cs typeface="Calibri"/>
              </a:rPr>
              <a:t>position</a:t>
            </a:r>
            <a:r>
              <a:rPr lang="nl-BE" dirty="0">
                <a:solidFill>
                  <a:srgbClr val="000000"/>
                </a:solidFill>
                <a:ea typeface="Calibri"/>
                <a:cs typeface="Calibri"/>
              </a:rPr>
              <a:t> is </a:t>
            </a:r>
            <a:r>
              <a:rPr lang="nl-BE" dirty="0" err="1">
                <a:solidFill>
                  <a:srgbClr val="000000"/>
                </a:solidFill>
                <a:ea typeface="Calibri"/>
                <a:cs typeface="Calibri"/>
              </a:rPr>
              <a:t>finely</a:t>
            </a:r>
            <a:r>
              <a:rPr lang="nl-BE" dirty="0">
                <a:solidFill>
                  <a:srgbClr val="000000"/>
                </a:solidFill>
                <a:ea typeface="Calibri"/>
                <a:cs typeface="Calibri"/>
              </a:rPr>
              <a:t> </a:t>
            </a:r>
            <a:r>
              <a:rPr lang="nl-BE" dirty="0" err="1">
                <a:solidFill>
                  <a:srgbClr val="000000"/>
                </a:solidFill>
                <a:ea typeface="Calibri"/>
                <a:cs typeface="Calibri"/>
              </a:rPr>
              <a:t>registered</a:t>
            </a:r>
            <a:r>
              <a:rPr lang="nl-BE" dirty="0">
                <a:solidFill>
                  <a:srgbClr val="000000"/>
                </a:solidFill>
                <a:ea typeface="Calibri"/>
                <a:cs typeface="Calibri"/>
              </a:rPr>
              <a:t> </a:t>
            </a:r>
            <a:r>
              <a:rPr lang="nl-BE" dirty="0" err="1">
                <a:solidFill>
                  <a:srgbClr val="000000"/>
                </a:solidFill>
                <a:ea typeface="Calibri"/>
                <a:cs typeface="Calibri"/>
              </a:rPr>
              <a:t>now</a:t>
            </a:r>
            <a:r>
              <a:rPr lang="nl-BE" dirty="0">
                <a:solidFill>
                  <a:srgbClr val="000000"/>
                </a:solidFill>
                <a:ea typeface="Calibri"/>
                <a:cs typeface="Calibri"/>
              </a:rPr>
              <a:t>.</a:t>
            </a:r>
            <a:endParaRPr lang="nl-BE" dirty="0">
              <a:ea typeface="Calibri"/>
              <a:cs typeface="Calibri"/>
            </a:endParaRPr>
          </a:p>
          <a:p>
            <a:pPr marL="514350" indent="-514350">
              <a:buAutoNum type="arabicPeriod"/>
            </a:pPr>
            <a:r>
              <a:rPr lang="nl-BE" dirty="0">
                <a:solidFill>
                  <a:srgbClr val="000000"/>
                </a:solidFill>
                <a:ea typeface="Calibri"/>
                <a:cs typeface="Calibri"/>
              </a:rPr>
              <a:t>Right-click </a:t>
            </a:r>
            <a:r>
              <a:rPr lang="nl-BE" dirty="0" err="1">
                <a:solidFill>
                  <a:srgbClr val="000000"/>
                </a:solidFill>
                <a:ea typeface="Calibri"/>
                <a:cs typeface="Calibri"/>
              </a:rPr>
              <a:t>the</a:t>
            </a:r>
            <a:r>
              <a:rPr lang="nl-BE" dirty="0">
                <a:solidFill>
                  <a:srgbClr val="000000"/>
                </a:solidFill>
                <a:ea typeface="Calibri"/>
                <a:cs typeface="Calibri"/>
              </a:rPr>
              <a:t> scan </a:t>
            </a:r>
            <a:r>
              <a:rPr lang="nl-BE" dirty="0" err="1">
                <a:solidFill>
                  <a:srgbClr val="000000"/>
                </a:solidFill>
                <a:ea typeface="Calibri"/>
                <a:cs typeface="Calibri"/>
              </a:rPr>
              <a:t>position</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Lock </a:t>
            </a:r>
            <a:r>
              <a:rPr lang="nl-BE" err="1">
                <a:solidFill>
                  <a:schemeClr val="tx2"/>
                </a:solidFill>
                <a:ea typeface="Calibri"/>
                <a:cs typeface="Calibri"/>
              </a:rPr>
              <a:t>position</a:t>
            </a:r>
            <a:r>
              <a:rPr lang="nl-BE" dirty="0">
                <a:solidFill>
                  <a:schemeClr val="tx2"/>
                </a:solidFill>
                <a:ea typeface="Calibri"/>
                <a:cs typeface="Calibri"/>
              </a:rPr>
              <a:t> </a:t>
            </a:r>
            <a:r>
              <a:rPr lang="nl-BE" err="1">
                <a:solidFill>
                  <a:schemeClr val="tx2"/>
                </a:solidFill>
                <a:ea typeface="Calibri"/>
                <a:cs typeface="Calibri"/>
              </a:rPr>
              <a:t>and</a:t>
            </a:r>
            <a:r>
              <a:rPr lang="nl-BE" dirty="0">
                <a:solidFill>
                  <a:schemeClr val="tx2"/>
                </a:solidFill>
                <a:ea typeface="Calibri"/>
                <a:cs typeface="Calibri"/>
              </a:rPr>
              <a:t> </a:t>
            </a:r>
            <a:r>
              <a:rPr lang="nl-BE" err="1">
                <a:solidFill>
                  <a:schemeClr val="tx2"/>
                </a:solidFill>
                <a:ea typeface="Calibri"/>
                <a:cs typeface="Calibri"/>
              </a:rPr>
              <a:t>orientation</a:t>
            </a:r>
            <a:r>
              <a:rPr lang="nl-BE" dirty="0">
                <a:solidFill>
                  <a:srgbClr val="000000"/>
                </a:solidFill>
                <a:ea typeface="Calibri"/>
                <a:cs typeface="Calibri"/>
              </a:rPr>
              <a:t>.</a:t>
            </a:r>
          </a:p>
          <a:p>
            <a:pPr marL="514350" indent="-514350">
              <a:buAutoNum type="arabicPeriod"/>
            </a:pPr>
            <a:r>
              <a:rPr lang="nl-BE" u="sng" dirty="0">
                <a:solidFill>
                  <a:srgbClr val="000000"/>
                </a:solidFill>
                <a:ea typeface="Calibri"/>
                <a:cs typeface="Calibri"/>
              </a:rPr>
              <a:t>IF</a:t>
            </a:r>
            <a:r>
              <a:rPr lang="nl-BE" dirty="0">
                <a:solidFill>
                  <a:srgbClr val="000000"/>
                </a:solidFill>
                <a:ea typeface="Calibri"/>
                <a:cs typeface="Calibri"/>
              </a:rPr>
              <a:t> </a:t>
            </a:r>
            <a:r>
              <a:rPr lang="nl-BE" err="1">
                <a:solidFill>
                  <a:srgbClr val="000000"/>
                </a:solidFill>
                <a:ea typeface="Calibri"/>
                <a:cs typeface="Calibri"/>
              </a:rPr>
              <a:t>something</a:t>
            </a:r>
            <a:r>
              <a:rPr lang="nl-BE" dirty="0">
                <a:solidFill>
                  <a:srgbClr val="000000"/>
                </a:solidFill>
                <a:ea typeface="Calibri"/>
                <a:cs typeface="Calibri"/>
              </a:rPr>
              <a:t> went wrong </a:t>
            </a:r>
            <a:r>
              <a:rPr lang="nl-BE" err="1">
                <a:solidFill>
                  <a:srgbClr val="000000"/>
                </a:solidFill>
                <a:ea typeface="Calibri"/>
                <a:cs typeface="Calibri"/>
              </a:rPr>
              <a:t>during</a:t>
            </a:r>
            <a:r>
              <a:rPr lang="nl-BE" dirty="0">
                <a:solidFill>
                  <a:srgbClr val="000000"/>
                </a:solidFill>
                <a:ea typeface="Calibri"/>
                <a:cs typeface="Calibri"/>
              </a:rPr>
              <a:t> </a:t>
            </a:r>
            <a:r>
              <a:rPr lang="nl-BE" err="1">
                <a:solidFill>
                  <a:srgbClr val="000000"/>
                </a:solidFill>
                <a:ea typeface="Calibri"/>
                <a:cs typeface="Calibri"/>
              </a:rPr>
              <a:t>the</a:t>
            </a:r>
            <a:r>
              <a:rPr lang="nl-BE">
                <a:solidFill>
                  <a:srgbClr val="000000"/>
                </a:solidFill>
                <a:ea typeface="Calibri"/>
                <a:cs typeface="Calibri"/>
              </a:rPr>
              <a:t> MSA </a:t>
            </a:r>
            <a:r>
              <a:rPr lang="nl-BE" err="1">
                <a:solidFill>
                  <a:srgbClr val="000000"/>
                </a:solidFill>
                <a:ea typeface="Calibri"/>
                <a:cs typeface="Calibri"/>
              </a:rPr>
              <a:t>adjustment</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can</a:t>
            </a:r>
            <a:r>
              <a:rPr lang="nl-BE" dirty="0">
                <a:solidFill>
                  <a:srgbClr val="000000"/>
                </a:solidFill>
                <a:ea typeface="Calibri"/>
                <a:cs typeface="Calibri"/>
              </a:rPr>
              <a:t> </a:t>
            </a:r>
            <a:r>
              <a:rPr lang="nl-BE" err="1">
                <a:solidFill>
                  <a:srgbClr val="000000"/>
                </a:solidFill>
                <a:ea typeface="Calibri"/>
                <a:cs typeface="Calibri"/>
              </a:rPr>
              <a:t>undo</a:t>
            </a:r>
            <a:r>
              <a:rPr lang="nl-BE" dirty="0">
                <a:solidFill>
                  <a:srgbClr val="000000"/>
                </a:solidFill>
                <a:ea typeface="Calibri"/>
                <a:cs typeface="Calibri"/>
              </a:rPr>
              <a:t> </a:t>
            </a:r>
            <a:r>
              <a:rPr lang="nl-BE" err="1">
                <a:solidFill>
                  <a:srgbClr val="000000"/>
                </a:solidFill>
                <a:ea typeface="Calibri"/>
                <a:cs typeface="Calibri"/>
              </a:rPr>
              <a:t>an</a:t>
            </a:r>
            <a:r>
              <a:rPr lang="nl-BE" dirty="0">
                <a:solidFill>
                  <a:srgbClr val="000000"/>
                </a:solidFill>
                <a:ea typeface="Calibri"/>
                <a:cs typeface="Calibri"/>
              </a:rPr>
              <a:t> </a:t>
            </a:r>
            <a:r>
              <a:rPr lang="nl-BE" err="1">
                <a:solidFill>
                  <a:srgbClr val="000000"/>
                </a:solidFill>
                <a:ea typeface="Calibri"/>
                <a:cs typeface="Calibri"/>
              </a:rPr>
              <a:t>adjustment</a:t>
            </a:r>
            <a:r>
              <a:rPr lang="nl-BE" dirty="0">
                <a:solidFill>
                  <a:srgbClr val="000000"/>
                </a:solidFill>
                <a:ea typeface="Calibri"/>
                <a:cs typeface="Calibri"/>
              </a:rPr>
              <a:t> </a:t>
            </a:r>
            <a:r>
              <a:rPr lang="nl-BE" err="1">
                <a:solidFill>
                  <a:srgbClr val="000000"/>
                </a:solidFill>
                <a:ea typeface="Calibri"/>
                <a:cs typeface="Calibri"/>
              </a:rPr>
              <a:t>by</a:t>
            </a:r>
            <a:r>
              <a:rPr lang="nl-BE" dirty="0">
                <a:solidFill>
                  <a:srgbClr val="000000"/>
                </a:solidFill>
                <a:ea typeface="Calibri"/>
                <a:cs typeface="Calibri"/>
              </a:rPr>
              <a:t> </a:t>
            </a:r>
            <a:r>
              <a:rPr lang="nl-BE" err="1">
                <a:solidFill>
                  <a:srgbClr val="000000"/>
                </a:solidFill>
                <a:ea typeface="Calibri"/>
                <a:cs typeface="Calibri"/>
              </a:rPr>
              <a:t>clicking</a:t>
            </a:r>
            <a:r>
              <a:rPr lang="nl-BE" dirty="0">
                <a:solidFill>
                  <a:srgbClr val="000000"/>
                </a:solidFill>
                <a:ea typeface="Calibri"/>
                <a:cs typeface="Calibri"/>
              </a:rPr>
              <a:t> </a:t>
            </a:r>
            <a:r>
              <a:rPr lang="nl-BE" err="1">
                <a:solidFill>
                  <a:schemeClr val="tx2"/>
                </a:solidFill>
                <a:ea typeface="Calibri"/>
                <a:cs typeface="Calibri"/>
              </a:rPr>
              <a:t>Undo</a:t>
            </a:r>
            <a:r>
              <a:rPr lang="nl-BE" dirty="0">
                <a:solidFill>
                  <a:schemeClr val="tx2"/>
                </a:solidFill>
                <a:ea typeface="Calibri"/>
                <a:cs typeface="Calibri"/>
              </a:rPr>
              <a:t> last</a:t>
            </a:r>
            <a:r>
              <a:rPr lang="nl-BE" dirty="0">
                <a:solidFill>
                  <a:srgbClr val="000000"/>
                </a:solidFill>
                <a:ea typeface="Calibri"/>
                <a:cs typeface="Calibri"/>
              </a:rPr>
              <a:t> (</a:t>
            </a:r>
            <a:r>
              <a:rPr lang="nl-BE" err="1">
                <a:solidFill>
                  <a:srgbClr val="000000"/>
                </a:solidFill>
                <a:ea typeface="Calibri"/>
                <a:cs typeface="Calibri"/>
              </a:rPr>
              <a:t>which</a:t>
            </a:r>
            <a:r>
              <a:rPr lang="nl-BE" dirty="0">
                <a:solidFill>
                  <a:srgbClr val="000000"/>
                </a:solidFill>
                <a:ea typeface="Calibri"/>
                <a:cs typeface="Calibri"/>
              </a:rPr>
              <a:t> </a:t>
            </a:r>
            <a:r>
              <a:rPr lang="nl-BE" err="1">
                <a:solidFill>
                  <a:srgbClr val="000000"/>
                </a:solidFill>
                <a:ea typeface="Calibri"/>
                <a:cs typeface="Calibri"/>
              </a:rPr>
              <a:t>undoes</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last </a:t>
            </a:r>
            <a:r>
              <a:rPr lang="nl-BE" err="1">
                <a:solidFill>
                  <a:srgbClr val="000000"/>
                </a:solidFill>
                <a:ea typeface="Calibri"/>
                <a:cs typeface="Calibri"/>
              </a:rPr>
              <a:t>adjustment</a:t>
            </a:r>
            <a:r>
              <a:rPr lang="nl-BE" dirty="0">
                <a:solidFill>
                  <a:srgbClr val="000000"/>
                </a:solidFill>
                <a:ea typeface="Calibri"/>
                <a:cs typeface="Calibri"/>
              </a:rPr>
              <a:t>) or </a:t>
            </a:r>
            <a:r>
              <a:rPr lang="nl-BE" err="1">
                <a:solidFill>
                  <a:schemeClr val="tx2"/>
                </a:solidFill>
                <a:ea typeface="Calibri"/>
                <a:cs typeface="Calibri"/>
              </a:rPr>
              <a:t>Undo</a:t>
            </a:r>
            <a:r>
              <a:rPr lang="nl-BE" dirty="0">
                <a:solidFill>
                  <a:schemeClr val="tx2"/>
                </a:solidFill>
                <a:ea typeface="Calibri"/>
                <a:cs typeface="Calibri"/>
              </a:rPr>
              <a:t> </a:t>
            </a:r>
            <a:r>
              <a:rPr lang="nl-BE" err="1">
                <a:solidFill>
                  <a:schemeClr val="tx2"/>
                </a:solidFill>
                <a:ea typeface="Calibri"/>
                <a:cs typeface="Calibri"/>
              </a:rPr>
              <a:t>all</a:t>
            </a:r>
            <a:r>
              <a:rPr lang="nl-BE" dirty="0">
                <a:solidFill>
                  <a:schemeClr val="tx2"/>
                </a:solidFill>
                <a:ea typeface="Calibri"/>
                <a:cs typeface="Calibri"/>
              </a:rPr>
              <a:t> </a:t>
            </a:r>
            <a:r>
              <a:rPr lang="nl-BE" dirty="0">
                <a:solidFill>
                  <a:srgbClr val="000000"/>
                </a:solidFill>
                <a:ea typeface="Calibri"/>
                <a:cs typeface="Calibri"/>
              </a:rPr>
              <a:t>(</a:t>
            </a:r>
            <a:r>
              <a:rPr lang="nl-BE" err="1">
                <a:solidFill>
                  <a:srgbClr val="000000"/>
                </a:solidFill>
                <a:ea typeface="Calibri"/>
                <a:cs typeface="Calibri"/>
              </a:rPr>
              <a:t>which</a:t>
            </a:r>
            <a:r>
              <a:rPr lang="nl-BE" dirty="0">
                <a:solidFill>
                  <a:srgbClr val="000000"/>
                </a:solidFill>
                <a:ea typeface="Calibri"/>
                <a:cs typeface="Calibri"/>
              </a:rPr>
              <a:t> </a:t>
            </a:r>
            <a:r>
              <a:rPr lang="nl-BE" err="1">
                <a:solidFill>
                  <a:srgbClr val="000000"/>
                </a:solidFill>
                <a:ea typeface="Calibri"/>
                <a:cs typeface="Calibri"/>
              </a:rPr>
              <a:t>undoes</a:t>
            </a:r>
            <a:r>
              <a:rPr lang="nl-BE" dirty="0">
                <a:solidFill>
                  <a:srgbClr val="000000"/>
                </a:solidFill>
                <a:ea typeface="Calibri"/>
                <a:cs typeface="Calibri"/>
              </a:rPr>
              <a:t> </a:t>
            </a:r>
            <a:r>
              <a:rPr lang="nl-BE" err="1">
                <a:solidFill>
                  <a:srgbClr val="000000"/>
                </a:solidFill>
                <a:ea typeface="Calibri"/>
                <a:cs typeface="Calibri"/>
              </a:rPr>
              <a:t>everything</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did</a:t>
            </a:r>
            <a:r>
              <a:rPr lang="nl-BE" dirty="0">
                <a:solidFill>
                  <a:srgbClr val="000000"/>
                </a:solidFill>
                <a:ea typeface="Calibri"/>
                <a:cs typeface="Calibri"/>
              </a:rPr>
              <a:t> </a:t>
            </a:r>
            <a:r>
              <a:rPr lang="nl-BE" err="1">
                <a:solidFill>
                  <a:srgbClr val="000000"/>
                </a:solidFill>
                <a:ea typeface="Calibri"/>
                <a:cs typeface="Calibri"/>
              </a:rPr>
              <a:t>since</a:t>
            </a:r>
            <a:r>
              <a:rPr lang="nl-BE" dirty="0">
                <a:solidFill>
                  <a:srgbClr val="000000"/>
                </a:solidFill>
                <a:ea typeface="Calibri"/>
                <a:cs typeface="Calibri"/>
              </a:rPr>
              <a:t> </a:t>
            </a:r>
            <a:r>
              <a:rPr lang="nl-BE" err="1">
                <a:solidFill>
                  <a:srgbClr val="000000"/>
                </a:solidFill>
                <a:ea typeface="Calibri"/>
                <a:cs typeface="Calibri"/>
              </a:rPr>
              <a:t>you</a:t>
            </a:r>
            <a:r>
              <a:rPr lang="nl-BE" dirty="0">
                <a:solidFill>
                  <a:srgbClr val="000000"/>
                </a:solidFill>
                <a:ea typeface="Calibri"/>
                <a:cs typeface="Calibri"/>
              </a:rPr>
              <a:t> </a:t>
            </a:r>
            <a:r>
              <a:rPr lang="nl-BE" err="1">
                <a:solidFill>
                  <a:srgbClr val="000000"/>
                </a:solidFill>
                <a:ea typeface="Calibri"/>
                <a:cs typeface="Calibri"/>
              </a:rPr>
              <a:t>opened</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MSA screen).</a:t>
            </a:r>
          </a:p>
          <a:p>
            <a:pPr marL="0" indent="0">
              <a:buNone/>
            </a:pPr>
            <a:endParaRPr lang="nl-BE" sz="2400" dirty="0">
              <a:solidFill>
                <a:srgbClr val="E8E8E8"/>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0" name="Pijl: links 12">
            <a:extLst>
              <a:ext uri="{FF2B5EF4-FFF2-40B4-BE49-F238E27FC236}">
                <a16:creationId xmlns:a16="http://schemas.microsoft.com/office/drawing/2014/main" id="{5FFA0834-2F81-3494-1135-8F015A28EE2C}"/>
              </a:ext>
            </a:extLst>
          </p:cNvPr>
          <p:cNvSpPr/>
          <p:nvPr/>
        </p:nvSpPr>
        <p:spPr>
          <a:xfrm>
            <a:off x="7416973" y="7507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2" name="Pijl: links 12">
            <a:extLst>
              <a:ext uri="{FF2B5EF4-FFF2-40B4-BE49-F238E27FC236}">
                <a16:creationId xmlns:a16="http://schemas.microsoft.com/office/drawing/2014/main" id="{8AE2159B-38BA-5B77-211E-3CC9932C7A13}"/>
              </a:ext>
            </a:extLst>
          </p:cNvPr>
          <p:cNvSpPr/>
          <p:nvPr/>
        </p:nvSpPr>
        <p:spPr>
          <a:xfrm>
            <a:off x="8976861" y="137378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8" name="Pijl: links 17">
            <a:extLst>
              <a:ext uri="{FF2B5EF4-FFF2-40B4-BE49-F238E27FC236}">
                <a16:creationId xmlns:a16="http://schemas.microsoft.com/office/drawing/2014/main" id="{7EF18811-3531-7B93-B8E3-4AA4A66F39CA}"/>
              </a:ext>
            </a:extLst>
          </p:cNvPr>
          <p:cNvSpPr/>
          <p:nvPr/>
        </p:nvSpPr>
        <p:spPr>
          <a:xfrm>
            <a:off x="11448821" y="4194228"/>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9" name="Pijl: links 18">
            <a:extLst>
              <a:ext uri="{FF2B5EF4-FFF2-40B4-BE49-F238E27FC236}">
                <a16:creationId xmlns:a16="http://schemas.microsoft.com/office/drawing/2014/main" id="{7F9CD1B2-F107-5DD4-EDE5-CA9C83DD7523}"/>
              </a:ext>
            </a:extLst>
          </p:cNvPr>
          <p:cNvSpPr/>
          <p:nvPr/>
        </p:nvSpPr>
        <p:spPr>
          <a:xfrm rot="16200000">
            <a:off x="10763985" y="5766455"/>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endParaRPr lang="nl-NL" dirty="0"/>
          </a:p>
        </p:txBody>
      </p:sp>
      <p:sp>
        <p:nvSpPr>
          <p:cNvPr id="21" name="Pijl: links 20">
            <a:extLst>
              <a:ext uri="{FF2B5EF4-FFF2-40B4-BE49-F238E27FC236}">
                <a16:creationId xmlns:a16="http://schemas.microsoft.com/office/drawing/2014/main" id="{94901CA5-D2AD-8877-C608-B5BB2737589C}"/>
              </a:ext>
            </a:extLst>
          </p:cNvPr>
          <p:cNvSpPr/>
          <p:nvPr/>
        </p:nvSpPr>
        <p:spPr>
          <a:xfrm rot="16200000">
            <a:off x="11448820" y="5766455"/>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endParaRPr lang="nl-NL" dirty="0"/>
          </a:p>
        </p:txBody>
      </p:sp>
      <p:sp>
        <p:nvSpPr>
          <p:cNvPr id="2" name="Tijdelijke aanduiding voor voettekst 2">
            <a:extLst>
              <a:ext uri="{FF2B5EF4-FFF2-40B4-BE49-F238E27FC236}">
                <a16:creationId xmlns:a16="http://schemas.microsoft.com/office/drawing/2014/main" id="{FC31D70F-E89B-C3A5-CA04-62994D2A790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96648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69</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7189879" cy="1103086"/>
          </a:xfrm>
        </p:spPr>
        <p:txBody>
          <a:bodyPr>
            <a:normAutofit/>
          </a:bodyPr>
          <a:lstStyle/>
          <a:p>
            <a:r>
              <a:rPr lang="nl-BE" dirty="0" err="1">
                <a:latin typeface="Gill Sans MT"/>
              </a:rPr>
              <a:t>Coarse</a:t>
            </a:r>
            <a:r>
              <a:rPr lang="nl-BE" dirty="0">
                <a:latin typeface="Gill Sans MT"/>
              </a:rPr>
              <a:t> &amp; Fine co-</a:t>
            </a:r>
            <a:r>
              <a:rPr lang="nl-BE" dirty="0" err="1">
                <a:latin typeface="Gill Sans MT"/>
              </a:rPr>
              <a:t>registration</a:t>
            </a:r>
            <a:endParaRPr lang="nl-NL" dirty="0" err="1"/>
          </a:p>
        </p:txBody>
      </p:sp>
      <p:sp>
        <p:nvSpPr>
          <p:cNvPr id="5" name="Content Placeholder 6">
            <a:extLst>
              <a:ext uri="{FF2B5EF4-FFF2-40B4-BE49-F238E27FC236}">
                <a16:creationId xmlns:a16="http://schemas.microsoft.com/office/drawing/2014/main" id="{0ACE98C1-FA9C-9301-67C0-0AD02DC4B24B}"/>
              </a:ext>
            </a:extLst>
          </p:cNvPr>
          <p:cNvSpPr txBox="1">
            <a:spLocks/>
          </p:cNvSpPr>
          <p:nvPr/>
        </p:nvSpPr>
        <p:spPr>
          <a:xfrm>
            <a:off x="573529" y="1253331"/>
            <a:ext cx="10429629" cy="51059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err="1">
                <a:ea typeface="Calibri"/>
                <a:cs typeface="Calibri"/>
              </a:rPr>
              <a:t>Now</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repeat</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coarse</a:t>
            </a:r>
            <a:r>
              <a:rPr lang="nl-BE" dirty="0">
                <a:ea typeface="Calibri"/>
                <a:cs typeface="Calibri"/>
              </a:rPr>
              <a:t> </a:t>
            </a:r>
            <a:r>
              <a:rPr lang="nl-BE" dirty="0" err="1">
                <a:ea typeface="Calibri"/>
                <a:cs typeface="Calibri"/>
              </a:rPr>
              <a:t>and</a:t>
            </a:r>
            <a:r>
              <a:rPr lang="nl-BE" dirty="0">
                <a:ea typeface="Calibri"/>
                <a:cs typeface="Calibri"/>
              </a:rPr>
              <a:t> fine </a:t>
            </a:r>
            <a:r>
              <a:rPr lang="nl-BE" dirty="0" err="1">
                <a:ea typeface="Calibri"/>
                <a:cs typeface="Calibri"/>
              </a:rPr>
              <a:t>registration</a:t>
            </a:r>
            <a:r>
              <a:rPr lang="nl-BE" dirty="0">
                <a:ea typeface="Calibri"/>
                <a:cs typeface="Calibri"/>
              </a:rPr>
              <a:t> steps </a:t>
            </a:r>
            <a:r>
              <a:rPr lang="nl-BE" dirty="0" err="1">
                <a:ea typeface="Calibri"/>
                <a:cs typeface="Calibri"/>
              </a:rPr>
              <a:t>with</a:t>
            </a:r>
            <a:r>
              <a:rPr lang="nl-BE" dirty="0">
                <a:ea typeface="Calibri"/>
                <a:cs typeface="Calibri"/>
              </a:rPr>
              <a:t> </a:t>
            </a:r>
            <a:r>
              <a:rPr lang="nl-BE" dirty="0" err="1">
                <a:ea typeface="Calibri"/>
                <a:cs typeface="Calibri"/>
              </a:rPr>
              <a:t>the</a:t>
            </a:r>
            <a:r>
              <a:rPr lang="nl-BE" dirty="0">
                <a:ea typeface="Calibri"/>
                <a:cs typeface="Calibri"/>
              </a:rPr>
              <a:t> next scan </a:t>
            </a:r>
            <a:r>
              <a:rPr lang="nl-BE" dirty="0" err="1">
                <a:ea typeface="Calibri"/>
                <a:cs typeface="Calibri"/>
              </a:rPr>
              <a:t>position</a:t>
            </a:r>
            <a:r>
              <a:rPr lang="nl-BE" dirty="0">
                <a:ea typeface="Calibri"/>
                <a:cs typeface="Calibri"/>
              </a:rPr>
              <a:t> </a:t>
            </a:r>
            <a:r>
              <a:rPr lang="nl-BE" dirty="0" err="1">
                <a:ea typeface="Calibri"/>
                <a:cs typeface="Calibri"/>
              </a:rPr>
              <a:t>till</a:t>
            </a:r>
            <a:r>
              <a:rPr lang="nl-BE" dirty="0">
                <a:ea typeface="Calibri"/>
                <a:cs typeface="Calibri"/>
              </a:rPr>
              <a:t>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are </a:t>
            </a:r>
            <a:r>
              <a:rPr lang="nl-BE" dirty="0" err="1">
                <a:ea typeface="Calibri"/>
                <a:cs typeface="Calibri"/>
              </a:rPr>
              <a:t>finely</a:t>
            </a:r>
            <a:r>
              <a:rPr lang="nl-BE" dirty="0">
                <a:ea typeface="Calibri"/>
                <a:cs typeface="Calibri"/>
              </a:rPr>
              <a:t> </a:t>
            </a:r>
            <a:r>
              <a:rPr lang="nl-BE">
                <a:ea typeface="Calibri"/>
                <a:cs typeface="Calibri"/>
              </a:rPr>
              <a:t>co-</a:t>
            </a:r>
            <a:r>
              <a:rPr lang="nl-BE" err="1">
                <a:ea typeface="Calibri"/>
                <a:cs typeface="Calibri"/>
              </a:rPr>
              <a:t>registered</a:t>
            </a:r>
            <a:r>
              <a:rPr lang="nl-BE">
                <a:ea typeface="Calibri"/>
                <a:cs typeface="Calibri"/>
              </a:rPr>
              <a:t>.</a:t>
            </a:r>
            <a:endParaRPr lang="nl-BE" dirty="0">
              <a:ea typeface="Calibri"/>
              <a:cs typeface="Calibri"/>
            </a:endParaRPr>
          </a:p>
          <a:p>
            <a:pPr marL="0" indent="0">
              <a:buNone/>
            </a:pPr>
            <a:r>
              <a:rPr lang="nl-BE" dirty="0" err="1">
                <a:ea typeface="Calibri"/>
                <a:cs typeface="Calibri"/>
              </a:rPr>
              <a:t>Because</a:t>
            </a:r>
            <a:r>
              <a:rPr lang="nl-BE" dirty="0">
                <a:ea typeface="Calibri"/>
                <a:cs typeface="Calibri"/>
              </a:rPr>
              <a:t> of </a:t>
            </a:r>
            <a:r>
              <a:rPr lang="nl-BE" dirty="0" err="1">
                <a:ea typeface="Calibri"/>
                <a:cs typeface="Calibri"/>
              </a:rPr>
              <a:t>this</a:t>
            </a:r>
            <a:r>
              <a:rPr lang="nl-BE" dirty="0">
                <a:ea typeface="Calibri"/>
                <a:cs typeface="Calibri"/>
              </a:rPr>
              <a:t> </a:t>
            </a:r>
            <a:r>
              <a:rPr lang="nl-BE" dirty="0" err="1">
                <a:ea typeface="Calibri"/>
                <a:cs typeface="Calibri"/>
              </a:rPr>
              <a:t>sequential</a:t>
            </a:r>
            <a:r>
              <a:rPr lang="nl-BE" dirty="0">
                <a:ea typeface="Calibri"/>
                <a:cs typeface="Calibri"/>
              </a:rPr>
              <a:t> </a:t>
            </a:r>
            <a:r>
              <a:rPr lang="nl-BE" dirty="0" err="1">
                <a:ea typeface="Calibri"/>
                <a:cs typeface="Calibri"/>
              </a:rPr>
              <a:t>process</a:t>
            </a:r>
            <a:r>
              <a:rPr lang="nl-BE" dirty="0">
                <a:ea typeface="Calibri"/>
                <a:cs typeface="Calibri"/>
              </a:rPr>
              <a:t> </a:t>
            </a:r>
            <a:r>
              <a:rPr lang="nl-BE" dirty="0" err="1">
                <a:ea typeface="Calibri"/>
                <a:cs typeface="Calibri"/>
              </a:rPr>
              <a:t>errors</a:t>
            </a:r>
            <a:r>
              <a:rPr lang="nl-BE" dirty="0">
                <a:ea typeface="Calibri"/>
                <a:cs typeface="Calibri"/>
              </a:rPr>
              <a:t> </a:t>
            </a:r>
            <a:r>
              <a:rPr lang="nl-BE" dirty="0" err="1">
                <a:ea typeface="Calibri"/>
                <a:cs typeface="Calibri"/>
              </a:rPr>
              <a:t>can</a:t>
            </a:r>
            <a:r>
              <a:rPr lang="nl-BE" dirty="0">
                <a:ea typeface="Calibri"/>
                <a:cs typeface="Calibri"/>
              </a:rPr>
              <a:t> </a:t>
            </a:r>
            <a:r>
              <a:rPr lang="nl-BE" dirty="0" err="1">
                <a:ea typeface="Calibri"/>
                <a:cs typeface="Calibri"/>
              </a:rPr>
              <a:t>propagate</a:t>
            </a:r>
            <a:r>
              <a:rPr lang="nl-BE" dirty="0">
                <a:ea typeface="Calibri"/>
                <a:cs typeface="Calibri"/>
              </a:rPr>
              <a:t> </a:t>
            </a:r>
            <a:r>
              <a:rPr lang="nl-BE" dirty="0" err="1">
                <a:ea typeface="Calibri"/>
                <a:cs typeface="Calibri"/>
              </a:rPr>
              <a:t>towards</a:t>
            </a:r>
            <a:r>
              <a:rPr lang="nl-BE" dirty="0">
                <a:ea typeface="Calibri"/>
                <a:cs typeface="Calibri"/>
              </a:rPr>
              <a:t> </a:t>
            </a:r>
            <a:r>
              <a:rPr lang="nl-BE" dirty="0" err="1">
                <a:ea typeface="Calibri"/>
                <a:cs typeface="Calibri"/>
              </a:rPr>
              <a:t>the</a:t>
            </a:r>
            <a:r>
              <a:rPr lang="nl-BE" dirty="0">
                <a:ea typeface="Calibri"/>
                <a:cs typeface="Calibri"/>
              </a:rPr>
              <a:t> end of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Therefore</a:t>
            </a:r>
            <a:r>
              <a:rPr lang="nl-BE" dirty="0">
                <a:ea typeface="Calibri"/>
                <a:cs typeface="Calibri"/>
              </a:rPr>
              <a:t> </a:t>
            </a:r>
            <a:r>
              <a:rPr lang="nl-BE" dirty="0" err="1">
                <a:ea typeface="Calibri"/>
                <a:cs typeface="Calibri"/>
              </a:rPr>
              <a:t>it's</a:t>
            </a:r>
            <a:r>
              <a:rPr lang="nl-BE" dirty="0">
                <a:ea typeface="Calibri"/>
                <a:cs typeface="Calibri"/>
              </a:rPr>
              <a:t> </a:t>
            </a:r>
            <a:r>
              <a:rPr lang="nl-BE" dirty="0" err="1">
                <a:ea typeface="Calibri"/>
                <a:cs typeface="Calibri"/>
              </a:rPr>
              <a:t>advised</a:t>
            </a:r>
            <a:r>
              <a:rPr lang="nl-BE" dirty="0">
                <a:ea typeface="Calibri"/>
                <a:cs typeface="Calibri"/>
              </a:rPr>
              <a:t> </a:t>
            </a:r>
            <a:r>
              <a:rPr lang="nl-BE" dirty="0" err="1">
                <a:ea typeface="Calibri"/>
                <a:cs typeface="Calibri"/>
              </a:rPr>
              <a:t>to</a:t>
            </a:r>
            <a:r>
              <a:rPr lang="nl-BE" dirty="0">
                <a:ea typeface="Calibri"/>
                <a:cs typeface="Calibri"/>
              </a:rPr>
              <a:t> run MSA </a:t>
            </a:r>
            <a:r>
              <a:rPr lang="nl-BE" dirty="0" err="1">
                <a:ea typeface="Calibri"/>
                <a:cs typeface="Calibri"/>
              </a:rPr>
              <a:t>algorithm</a:t>
            </a:r>
            <a:r>
              <a:rPr lang="nl-BE" dirty="0">
                <a:ea typeface="Calibri"/>
                <a:cs typeface="Calibri"/>
              </a:rPr>
              <a:t> </a:t>
            </a:r>
            <a:r>
              <a:rPr lang="nl-BE" dirty="0" err="1">
                <a:ea typeface="Calibri"/>
                <a:cs typeface="Calibri"/>
              </a:rPr>
              <a:t>once</a:t>
            </a:r>
            <a:r>
              <a:rPr lang="nl-BE" dirty="0">
                <a:ea typeface="Calibri"/>
                <a:cs typeface="Calibri"/>
              </a:rPr>
              <a:t> more on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see</a:t>
            </a:r>
            <a:r>
              <a:rPr lang="nl-BE" dirty="0">
                <a:ea typeface="Calibri"/>
                <a:cs typeface="Calibri"/>
              </a:rPr>
              <a:t> next slides).</a:t>
            </a: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52641601-69AC-E0FF-6934-74BD6EE4E4F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30861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0D134-AA5D-F8C3-34EF-010F753BCE0E}"/>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6D150CE4-E21E-ED84-A552-3DD752B16F39}"/>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7EC25691-864F-EF94-0D82-09E3C7B38DC7}"/>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BFA7D1E9-956F-42D2-2165-420E8A2E5547}"/>
              </a:ext>
            </a:extLst>
          </p:cNvPr>
          <p:cNvSpPr txBox="1"/>
          <p:nvPr/>
        </p:nvSpPr>
        <p:spPr>
          <a:xfrm>
            <a:off x="4498259" y="1372588"/>
            <a:ext cx="6514840"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accent4"/>
                </a:solidFill>
                <a:latin typeface="Gill Sans MT"/>
              </a:rPr>
              <a:t>PREPARATION</a:t>
            </a:r>
          </a:p>
          <a:p>
            <a:pPr marL="514350" indent="-514350">
              <a:buFont typeface="+mj-lt"/>
              <a:buAutoNum type="arabicPeriod"/>
            </a:pPr>
            <a:r>
              <a:rPr lang="nl-BE" sz="2800" b="1">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nl-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 </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191DECCB-58A1-DA8B-D417-CCF117F44CF3}"/>
              </a:ext>
            </a:extLst>
          </p:cNvPr>
          <p:cNvSpPr>
            <a:spLocks noGrp="1"/>
          </p:cNvSpPr>
          <p:nvPr>
            <p:ph type="sldNum" sz="quarter" idx="12"/>
          </p:nvPr>
        </p:nvSpPr>
        <p:spPr/>
        <p:txBody>
          <a:bodyPr/>
          <a:lstStyle/>
          <a:p>
            <a:fld id="{BAE070A0-3994-FF42-A8A7-1B27A662DB2A}" type="slidenum">
              <a:rPr lang="en-BE" smtClean="0"/>
              <a:t>7</a:t>
            </a:fld>
            <a:endParaRPr lang="en-BE"/>
          </a:p>
        </p:txBody>
      </p:sp>
    </p:spTree>
    <p:extLst>
      <p:ext uri="{BB962C8B-B14F-4D97-AF65-F5344CB8AC3E}">
        <p14:creationId xmlns:p14="http://schemas.microsoft.com/office/powerpoint/2010/main" val="37241255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schermopname, scherm, nummer&#10;&#10;Automatisch gegenereerde beschrijving">
            <a:extLst>
              <a:ext uri="{FF2B5EF4-FFF2-40B4-BE49-F238E27FC236}">
                <a16:creationId xmlns:a16="http://schemas.microsoft.com/office/drawing/2014/main" id="{A9B6E53F-1D7A-9110-3A42-AD6F323454A5}"/>
              </a:ext>
            </a:extLst>
          </p:cNvPr>
          <p:cNvPicPr>
            <a:picLocks noChangeAspect="1"/>
          </p:cNvPicPr>
          <p:nvPr/>
        </p:nvPicPr>
        <p:blipFill>
          <a:blip r:embed="rId3"/>
          <a:stretch>
            <a:fillRect/>
          </a:stretch>
        </p:blipFill>
        <p:spPr>
          <a:xfrm>
            <a:off x="6574428" y="0"/>
            <a:ext cx="5621421" cy="6858000"/>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r>
              <a:rPr lang="nl-BE">
                <a:solidFill>
                  <a:srgbClr val="000000"/>
                </a:solidFill>
                <a:ea typeface="Calibri"/>
                <a:cs typeface="Calibri"/>
              </a:rPr>
              <a:t>Open MSA </a:t>
            </a:r>
            <a:r>
              <a:rPr lang="nl-BE" dirty="0">
                <a:solidFill>
                  <a:srgbClr val="000000"/>
                </a:solidFill>
                <a:ea typeface="Calibri"/>
                <a:cs typeface="Calibri"/>
              </a:rPr>
              <a:t>(</a:t>
            </a:r>
            <a:r>
              <a:rPr lang="nl-BE" err="1">
                <a:solidFill>
                  <a:srgbClr val="000000"/>
                </a:solidFill>
                <a:ea typeface="Calibri"/>
                <a:cs typeface="Calibri"/>
                <a:hlinkClick r:id="rId4" action="ppaction://hlinksldjump"/>
              </a:rPr>
              <a:t>see</a:t>
            </a:r>
            <a:r>
              <a:rPr lang="nl-BE">
                <a:solidFill>
                  <a:srgbClr val="000000"/>
                </a:solidFill>
                <a:ea typeface="Calibri"/>
                <a:cs typeface="Calibri"/>
                <a:hlinkClick r:id="rId4" action="ppaction://hlinksldjump"/>
              </a:rPr>
              <a:t> previous slides</a:t>
            </a:r>
            <a:r>
              <a:rPr lang="nl-BE">
                <a:solidFill>
                  <a:srgbClr val="000000"/>
                </a:solidFill>
                <a:ea typeface="Calibri"/>
                <a:cs typeface="Calibri"/>
              </a:rPr>
              <a:t>).</a:t>
            </a:r>
            <a:endParaRPr lang="nl-BE" dirty="0">
              <a:ea typeface="Calibri"/>
              <a:cs typeface="Calibri"/>
            </a:endParaRPr>
          </a:p>
          <a:p>
            <a:pPr marL="514350" indent="-514350">
              <a:buAutoNum type="arabicPeriod"/>
            </a:pPr>
            <a:r>
              <a:rPr lang="nl-BE" dirty="0" err="1">
                <a:solidFill>
                  <a:srgbClr val="000000"/>
                </a:solidFill>
                <a:ea typeface="Calibri"/>
                <a:cs typeface="Calibri"/>
              </a:rPr>
              <a:t>Activate</a:t>
            </a:r>
            <a:r>
              <a:rPr lang="nl-BE" dirty="0">
                <a:solidFill>
                  <a:srgbClr val="000000"/>
                </a:solidFill>
                <a:ea typeface="Calibri"/>
                <a:cs typeface="Calibri"/>
              </a:rPr>
              <a:t> </a:t>
            </a:r>
            <a:r>
              <a:rPr lang="nl-BE" dirty="0" err="1">
                <a:solidFill>
                  <a:srgbClr val="000000"/>
                </a:solidFill>
                <a:ea typeface="Calibri"/>
                <a:cs typeface="Calibri"/>
              </a:rPr>
              <a:t>all</a:t>
            </a:r>
            <a:r>
              <a:rPr lang="nl-BE" dirty="0">
                <a:solidFill>
                  <a:srgbClr val="000000"/>
                </a:solidFill>
                <a:ea typeface="Calibri"/>
                <a:cs typeface="Calibri"/>
              </a:rPr>
              <a:t> scan </a:t>
            </a:r>
            <a:r>
              <a:rPr lang="nl-BE" dirty="0" err="1">
                <a:solidFill>
                  <a:srgbClr val="000000"/>
                </a:solidFill>
                <a:ea typeface="Calibri"/>
                <a:cs typeface="Calibri"/>
              </a:rPr>
              <a:t>positions</a:t>
            </a:r>
            <a:r>
              <a:rPr lang="nl-BE" dirty="0">
                <a:solidFill>
                  <a:srgbClr val="000000"/>
                </a:solidFill>
                <a:ea typeface="Calibri"/>
                <a:cs typeface="Calibri"/>
              </a:rPr>
              <a:t> (</a:t>
            </a:r>
            <a:r>
              <a:rPr lang="nl-BE" err="1">
                <a:solidFill>
                  <a:srgbClr val="000000"/>
                </a:solidFill>
                <a:ea typeface="Calibri"/>
                <a:cs typeface="Calibri"/>
                <a:hlinkClick r:id="rId5" action="ppaction://hlinksldjump"/>
              </a:rPr>
              <a:t>see</a:t>
            </a:r>
            <a:r>
              <a:rPr lang="nl-BE">
                <a:solidFill>
                  <a:srgbClr val="000000"/>
                </a:solidFill>
                <a:ea typeface="Calibri"/>
                <a:cs typeface="Calibri"/>
                <a:hlinkClick r:id="rId5" action="ppaction://hlinksldjump"/>
              </a:rPr>
              <a:t> previous slides</a:t>
            </a:r>
            <a:r>
              <a:rPr lang="nl-BE">
                <a:solidFill>
                  <a:srgbClr val="000000"/>
                </a:solidFill>
                <a:ea typeface="Calibri"/>
                <a:cs typeface="Calibri"/>
              </a:rPr>
              <a:t>). </a:t>
            </a:r>
            <a:endParaRPr lang="nl-BE" dirty="0">
              <a:solidFill>
                <a:srgbClr val="000000"/>
              </a:solidFill>
              <a:ea typeface="Calibri"/>
              <a:cs typeface="Calibri"/>
            </a:endParaRPr>
          </a:p>
          <a:p>
            <a:pPr marL="514350" indent="-514350">
              <a:buAutoNum type="arabicPeriod"/>
            </a:pPr>
            <a:r>
              <a:rPr lang="nl-BE" err="1">
                <a:solidFill>
                  <a:srgbClr val="000000"/>
                </a:solidFill>
                <a:ea typeface="Calibri"/>
                <a:cs typeface="Calibri"/>
              </a:rPr>
              <a:t>Unlock</a:t>
            </a:r>
            <a:r>
              <a:rPr lang="nl-BE" dirty="0">
                <a:solidFill>
                  <a:srgbClr val="000000"/>
                </a:solidFill>
                <a:ea typeface="Calibri"/>
                <a:cs typeface="Calibri"/>
              </a:rPr>
              <a:t> </a:t>
            </a:r>
            <a:r>
              <a:rPr lang="nl-BE" err="1">
                <a:solidFill>
                  <a:srgbClr val="000000"/>
                </a:solidFill>
                <a:ea typeface="Calibri"/>
                <a:cs typeface="Calibri"/>
              </a:rPr>
              <a:t>all</a:t>
            </a:r>
            <a:r>
              <a:rPr lang="nl-BE" dirty="0">
                <a:solidFill>
                  <a:srgbClr val="000000"/>
                </a:solidFill>
                <a:ea typeface="Calibri"/>
                <a:cs typeface="Calibri"/>
              </a:rPr>
              <a:t> scan </a:t>
            </a:r>
            <a:r>
              <a:rPr lang="nl-BE" err="1">
                <a:solidFill>
                  <a:srgbClr val="000000"/>
                </a:solidFill>
                <a:ea typeface="Calibri"/>
                <a:cs typeface="Calibri"/>
              </a:rPr>
              <a:t>positions</a:t>
            </a:r>
            <a:r>
              <a:rPr lang="nl-BE" dirty="0">
                <a:solidFill>
                  <a:srgbClr val="000000"/>
                </a:solidFill>
                <a:ea typeface="Calibri"/>
                <a:cs typeface="Calibri"/>
              </a:rPr>
              <a:t> (</a:t>
            </a:r>
            <a:r>
              <a:rPr lang="nl-BE" err="1">
                <a:solidFill>
                  <a:srgbClr val="000000"/>
                </a:solidFill>
                <a:ea typeface="Calibri"/>
                <a:cs typeface="Calibri"/>
                <a:hlinkClick r:id="rId6" action="ppaction://hlinksldjump"/>
              </a:rPr>
              <a:t>see</a:t>
            </a:r>
            <a:r>
              <a:rPr lang="nl-BE">
                <a:solidFill>
                  <a:srgbClr val="000000"/>
                </a:solidFill>
                <a:ea typeface="Calibri"/>
                <a:cs typeface="Calibri"/>
                <a:hlinkClick r:id="rId6" action="ppaction://hlinksldjump"/>
              </a:rPr>
              <a:t> previous slides</a:t>
            </a:r>
            <a:r>
              <a:rPr lang="nl-BE">
                <a:solidFill>
                  <a:srgbClr val="000000"/>
                </a:solidFill>
                <a:ea typeface="Calibri"/>
                <a:cs typeface="Calibri"/>
              </a:rPr>
              <a:t>) </a:t>
            </a:r>
            <a:r>
              <a:rPr lang="nl-BE" err="1">
                <a:solidFill>
                  <a:srgbClr val="000000"/>
                </a:solidFill>
                <a:ea typeface="Calibri"/>
                <a:cs typeface="Calibri"/>
              </a:rPr>
              <a:t>expect</a:t>
            </a:r>
            <a:r>
              <a:rPr lang="nl-BE" dirty="0">
                <a:solidFill>
                  <a:srgbClr val="000000"/>
                </a:solidFill>
                <a:ea typeface="Calibri"/>
                <a:cs typeface="Calibri"/>
              </a:rPr>
              <a:t> </a:t>
            </a:r>
            <a:r>
              <a:rPr lang="nl-BE" err="1">
                <a:solidFill>
                  <a:srgbClr val="000000"/>
                </a:solidFill>
                <a:ea typeface="Calibri"/>
                <a:cs typeface="Calibri"/>
              </a:rPr>
              <a:t>for</a:t>
            </a:r>
            <a:r>
              <a:rPr lang="nl-BE" dirty="0">
                <a:solidFill>
                  <a:srgbClr val="000000"/>
                </a:solidFill>
                <a:ea typeface="Calibri"/>
                <a:cs typeface="Calibri"/>
              </a:rPr>
              <a:t> ScanPos001 </a:t>
            </a:r>
            <a:r>
              <a:rPr lang="nl-BE" err="1">
                <a:solidFill>
                  <a:srgbClr val="000000"/>
                </a:solidFill>
                <a:ea typeface="Calibri"/>
                <a:cs typeface="Calibri"/>
              </a:rPr>
              <a:t>which</a:t>
            </a:r>
            <a:r>
              <a:rPr lang="nl-BE" dirty="0">
                <a:solidFill>
                  <a:srgbClr val="000000"/>
                </a:solidFill>
                <a:ea typeface="Calibri"/>
                <a:cs typeface="Calibri"/>
              </a:rPr>
              <a:t> is </a:t>
            </a:r>
            <a:r>
              <a:rPr lang="nl-BE" err="1">
                <a:solidFill>
                  <a:srgbClr val="000000"/>
                </a:solidFill>
                <a:ea typeface="Calibri"/>
                <a:cs typeface="Calibri"/>
              </a:rPr>
              <a:t>frozen</a:t>
            </a:r>
            <a:r>
              <a:rPr lang="nl-BE" dirty="0">
                <a:solidFill>
                  <a:srgbClr val="000000"/>
                </a:solidFill>
                <a:ea typeface="Calibri"/>
                <a:cs typeface="Calibri"/>
              </a:rPr>
              <a:t>.</a:t>
            </a:r>
            <a:endParaRPr lang="nl-BE" dirty="0">
              <a:ea typeface="Calibri" panose="020F0502020204030204"/>
              <a:cs typeface="Calibri" panose="020F0502020204030204"/>
            </a:endParaRPr>
          </a:p>
          <a:p>
            <a:pPr marL="514350" indent="-514350">
              <a:buAutoNum type="arabicPeriod"/>
            </a:pPr>
            <a:r>
              <a:rPr lang="nl-BE" dirty="0">
                <a:solidFill>
                  <a:srgbClr val="000000"/>
                </a:solidFill>
                <a:ea typeface="Calibri"/>
                <a:cs typeface="Calibri"/>
              </a:rPr>
              <a:t>Set </a:t>
            </a:r>
            <a:r>
              <a:rPr lang="nl-BE" err="1">
                <a:solidFill>
                  <a:srgbClr val="000000"/>
                </a:solidFill>
                <a:ea typeface="Calibri"/>
                <a:cs typeface="Calibri"/>
              </a:rPr>
              <a:t>the</a:t>
            </a:r>
            <a:r>
              <a:rPr lang="nl-BE" dirty="0">
                <a:solidFill>
                  <a:srgbClr val="000000"/>
                </a:solidFill>
                <a:ea typeface="Calibri"/>
                <a:cs typeface="Calibri"/>
              </a:rPr>
              <a:t> </a:t>
            </a:r>
            <a:r>
              <a:rPr lang="nl-BE" dirty="0">
                <a:solidFill>
                  <a:schemeClr val="tx2"/>
                </a:solidFill>
                <a:ea typeface="Calibri"/>
                <a:cs typeface="Calibri"/>
              </a:rPr>
              <a:t>Search radius [m]</a:t>
            </a:r>
            <a:r>
              <a:rPr lang="nl-BE" dirty="0">
                <a:solidFill>
                  <a:srgbClr val="000000"/>
                </a:solidFill>
                <a:ea typeface="Calibri"/>
                <a:cs typeface="Calibri"/>
              </a:rPr>
              <a:t> </a:t>
            </a:r>
            <a:r>
              <a:rPr lang="nl-BE" err="1">
                <a:solidFill>
                  <a:srgbClr val="000000"/>
                </a:solidFill>
                <a:ea typeface="Calibri"/>
                <a:cs typeface="Calibri"/>
              </a:rPr>
              <a:t>to</a:t>
            </a:r>
            <a:r>
              <a:rPr lang="nl-BE" dirty="0">
                <a:solidFill>
                  <a:srgbClr val="000000"/>
                </a:solidFill>
                <a:ea typeface="Calibri"/>
                <a:cs typeface="Calibri"/>
              </a:rPr>
              <a:t> a low </a:t>
            </a:r>
            <a:r>
              <a:rPr lang="nl-BE" err="1">
                <a:solidFill>
                  <a:srgbClr val="000000"/>
                </a:solidFill>
                <a:ea typeface="Calibri"/>
                <a:cs typeface="Calibri"/>
              </a:rPr>
              <a:t>number</a:t>
            </a:r>
            <a:r>
              <a:rPr lang="nl-BE" dirty="0">
                <a:solidFill>
                  <a:srgbClr val="000000"/>
                </a:solidFill>
                <a:ea typeface="Calibri"/>
                <a:cs typeface="Calibri"/>
              </a:rPr>
              <a:t> </a:t>
            </a:r>
            <a:r>
              <a:rPr lang="nl-BE" err="1">
                <a:solidFill>
                  <a:srgbClr val="000000"/>
                </a:solidFill>
                <a:ea typeface="Calibri"/>
                <a:cs typeface="Calibri"/>
              </a:rPr>
              <a:t>such</a:t>
            </a:r>
            <a:r>
              <a:rPr lang="nl-BE" dirty="0">
                <a:solidFill>
                  <a:srgbClr val="000000"/>
                </a:solidFill>
                <a:ea typeface="Calibri"/>
                <a:cs typeface="Calibri"/>
              </a:rPr>
              <a:t> as 5 cm.</a:t>
            </a:r>
          </a:p>
          <a:p>
            <a:pPr marL="514350" indent="-514350">
              <a:buAutoNum type="arabicPeriod"/>
            </a:pPr>
            <a:r>
              <a:rPr lang="nl-BE" dirty="0">
                <a:solidFill>
                  <a:srgbClr val="000000"/>
                </a:solidFill>
                <a:ea typeface="Calibri"/>
                <a:cs typeface="Calibri"/>
              </a:rPr>
              <a:t>Click </a:t>
            </a:r>
            <a:r>
              <a:rPr lang="nl-BE" err="1">
                <a:solidFill>
                  <a:schemeClr val="tx2"/>
                </a:solidFill>
                <a:ea typeface="Calibri"/>
                <a:cs typeface="Calibri"/>
              </a:rPr>
              <a:t>Calculate</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70</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3" name="Pijl: links 12">
            <a:extLst>
              <a:ext uri="{FF2B5EF4-FFF2-40B4-BE49-F238E27FC236}">
                <a16:creationId xmlns:a16="http://schemas.microsoft.com/office/drawing/2014/main" id="{74C2423E-E72C-FC57-64D0-17543489D57C}"/>
              </a:ext>
            </a:extLst>
          </p:cNvPr>
          <p:cNvSpPr/>
          <p:nvPr/>
        </p:nvSpPr>
        <p:spPr>
          <a:xfrm>
            <a:off x="11448821" y="1618861"/>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endParaRPr lang="nl-NL" dirty="0"/>
          </a:p>
        </p:txBody>
      </p:sp>
      <p:sp>
        <p:nvSpPr>
          <p:cNvPr id="14" name="Pijl: links 13">
            <a:extLst>
              <a:ext uri="{FF2B5EF4-FFF2-40B4-BE49-F238E27FC236}">
                <a16:creationId xmlns:a16="http://schemas.microsoft.com/office/drawing/2014/main" id="{576E2396-E0DC-D26A-02D3-13DD0969CF59}"/>
              </a:ext>
            </a:extLst>
          </p:cNvPr>
          <p:cNvSpPr/>
          <p:nvPr/>
        </p:nvSpPr>
        <p:spPr>
          <a:xfrm>
            <a:off x="11824999" y="5930430"/>
            <a:ext cx="524255"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10" name="Pijl: links 12">
            <a:extLst>
              <a:ext uri="{FF2B5EF4-FFF2-40B4-BE49-F238E27FC236}">
                <a16:creationId xmlns:a16="http://schemas.microsoft.com/office/drawing/2014/main" id="{7CEFEC61-0A5F-8318-7D21-46305C752FF7}"/>
              </a:ext>
            </a:extLst>
          </p:cNvPr>
          <p:cNvSpPr/>
          <p:nvPr/>
        </p:nvSpPr>
        <p:spPr>
          <a:xfrm rot="-5400000">
            <a:off x="6515113" y="225077"/>
            <a:ext cx="524255" cy="4979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2" name="Pijl: links 12">
            <a:extLst>
              <a:ext uri="{FF2B5EF4-FFF2-40B4-BE49-F238E27FC236}">
                <a16:creationId xmlns:a16="http://schemas.microsoft.com/office/drawing/2014/main" id="{2767050F-C2E7-7C93-65A1-864A49B2EE1C}"/>
              </a:ext>
            </a:extLst>
          </p:cNvPr>
          <p:cNvSpPr/>
          <p:nvPr/>
        </p:nvSpPr>
        <p:spPr>
          <a:xfrm>
            <a:off x="8918988" y="221295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6" name="Tijdelijke aanduiding voor voettekst 2">
            <a:extLst>
              <a:ext uri="{FF2B5EF4-FFF2-40B4-BE49-F238E27FC236}">
                <a16:creationId xmlns:a16="http://schemas.microsoft.com/office/drawing/2014/main" id="{9F3A0D4D-45A0-AC2E-92B0-7E7EEE04F807}"/>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600054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Kleurrijkheid, schermopname, Graphics&#10;&#10;Door AI gegenereerde inhoud is mogelijk onjuist.">
            <a:extLst>
              <a:ext uri="{FF2B5EF4-FFF2-40B4-BE49-F238E27FC236}">
                <a16:creationId xmlns:a16="http://schemas.microsoft.com/office/drawing/2014/main" id="{53A54C46-9E25-7F51-0E5B-D43D6D49C76D}"/>
              </a:ext>
            </a:extLst>
          </p:cNvPr>
          <p:cNvPicPr>
            <a:picLocks noChangeAspect="1"/>
          </p:cNvPicPr>
          <p:nvPr/>
        </p:nvPicPr>
        <p:blipFill>
          <a:blip r:embed="rId3"/>
          <a:stretch>
            <a:fillRect/>
          </a:stretch>
        </p:blipFill>
        <p:spPr>
          <a:xfrm>
            <a:off x="4762500" y="4855489"/>
            <a:ext cx="7328399" cy="1391236"/>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11421829" cy="5101698"/>
          </a:xfrm>
        </p:spPr>
        <p:txBody>
          <a:bodyPr vert="horz" lIns="91440" tIns="45720" rIns="91440" bIns="45720" rtlCol="0" anchor="t">
            <a:normAutofit/>
          </a:bodyPr>
          <a:lstStyle/>
          <a:p>
            <a:pPr marL="0" indent="0">
              <a:buNone/>
            </a:pPr>
            <a:r>
              <a:rPr lang="nl-BE" dirty="0">
                <a:solidFill>
                  <a:srgbClr val="000000"/>
                </a:solidFill>
                <a:ea typeface="Calibri"/>
                <a:cs typeface="Calibri"/>
              </a:rPr>
              <a:t>It is important </a:t>
            </a:r>
            <a:r>
              <a:rPr lang="nl-BE" err="1">
                <a:solidFill>
                  <a:srgbClr val="000000"/>
                </a:solidFill>
                <a:ea typeface="Calibri"/>
                <a:cs typeface="Calibri"/>
              </a:rPr>
              <a:t>to</a:t>
            </a:r>
            <a:r>
              <a:rPr lang="nl-BE" dirty="0">
                <a:solidFill>
                  <a:srgbClr val="000000"/>
                </a:solidFill>
                <a:ea typeface="Calibri"/>
                <a:cs typeface="Calibri"/>
              </a:rPr>
              <a:t> </a:t>
            </a:r>
            <a:r>
              <a:rPr lang="nl-BE" err="1">
                <a:solidFill>
                  <a:srgbClr val="000000"/>
                </a:solidFill>
                <a:ea typeface="Calibri"/>
                <a:cs typeface="Calibri"/>
              </a:rPr>
              <a:t>visually</a:t>
            </a:r>
            <a:r>
              <a:rPr lang="nl-BE" dirty="0">
                <a:solidFill>
                  <a:srgbClr val="000000"/>
                </a:solidFill>
                <a:ea typeface="Calibri"/>
                <a:cs typeface="Calibri"/>
              </a:rPr>
              <a:t> check </a:t>
            </a:r>
            <a:r>
              <a:rPr lang="nl-BE" err="1">
                <a:solidFill>
                  <a:srgbClr val="000000"/>
                </a:solidFill>
                <a:ea typeface="Calibri"/>
                <a:cs typeface="Calibri"/>
              </a:rPr>
              <a:t>the</a:t>
            </a:r>
            <a:r>
              <a:rPr lang="nl-BE" dirty="0">
                <a:solidFill>
                  <a:srgbClr val="000000"/>
                </a:solidFill>
                <a:ea typeface="Calibri"/>
                <a:cs typeface="Calibri"/>
              </a:rPr>
              <a:t> </a:t>
            </a:r>
            <a:r>
              <a:rPr lang="nl-BE" err="1">
                <a:solidFill>
                  <a:srgbClr val="000000"/>
                </a:solidFill>
                <a:ea typeface="Calibri"/>
                <a:cs typeface="Calibri"/>
              </a:rPr>
              <a:t>results</a:t>
            </a:r>
            <a:r>
              <a:rPr lang="nl-BE" dirty="0">
                <a:solidFill>
                  <a:srgbClr val="000000"/>
                </a:solidFill>
                <a:ea typeface="Calibri"/>
                <a:cs typeface="Calibri"/>
              </a:rPr>
              <a:t> of </a:t>
            </a:r>
            <a:r>
              <a:rPr lang="nl-BE" err="1">
                <a:solidFill>
                  <a:srgbClr val="000000"/>
                </a:solidFill>
                <a:ea typeface="Calibri"/>
                <a:cs typeface="Calibri"/>
              </a:rPr>
              <a:t>the</a:t>
            </a:r>
            <a:r>
              <a:rPr lang="nl-BE" dirty="0">
                <a:solidFill>
                  <a:srgbClr val="000000"/>
                </a:solidFill>
                <a:ea typeface="Calibri"/>
                <a:cs typeface="Calibri"/>
              </a:rPr>
              <a:t> </a:t>
            </a:r>
            <a:r>
              <a:rPr lang="nl-BE" err="1">
                <a:solidFill>
                  <a:srgbClr val="000000"/>
                </a:solidFill>
                <a:ea typeface="Calibri"/>
                <a:cs typeface="Calibri"/>
              </a:rPr>
              <a:t>final</a:t>
            </a:r>
            <a:r>
              <a:rPr lang="nl-BE" dirty="0">
                <a:solidFill>
                  <a:srgbClr val="000000"/>
                </a:solidFill>
                <a:ea typeface="Calibri"/>
                <a:cs typeface="Calibri"/>
              </a:rPr>
              <a:t> co-</a:t>
            </a:r>
            <a:r>
              <a:rPr lang="nl-BE" err="1">
                <a:solidFill>
                  <a:srgbClr val="000000"/>
                </a:solidFill>
                <a:ea typeface="Calibri"/>
                <a:cs typeface="Calibri"/>
              </a:rPr>
              <a:t>registration</a:t>
            </a:r>
            <a:r>
              <a:rPr lang="nl-BE" dirty="0">
                <a:solidFill>
                  <a:srgbClr val="000000"/>
                </a:solidFill>
                <a:ea typeface="Calibri"/>
                <a:cs typeface="Calibri"/>
              </a:rPr>
              <a:t>. </a:t>
            </a:r>
            <a:endParaRPr lang="nl-NL"/>
          </a:p>
          <a:p>
            <a:pPr marL="514350" indent="-514350">
              <a:buAutoNum type="arabicPeriod"/>
            </a:pPr>
            <a:r>
              <a:rPr lang="nl-BE" dirty="0" err="1">
                <a:solidFill>
                  <a:srgbClr val="000000"/>
                </a:solidFill>
                <a:ea typeface="Calibri"/>
                <a:cs typeface="Calibri"/>
              </a:rPr>
              <a:t>Visualise</a:t>
            </a:r>
            <a:r>
              <a:rPr lang="nl-BE" dirty="0">
                <a:solidFill>
                  <a:srgbClr val="000000"/>
                </a:solidFill>
                <a:ea typeface="Calibri"/>
                <a:cs typeface="Calibri"/>
              </a:rPr>
              <a:t> </a:t>
            </a:r>
            <a:r>
              <a:rPr lang="nl-BE" dirty="0" err="1">
                <a:solidFill>
                  <a:srgbClr val="000000"/>
                </a:solidFill>
                <a:ea typeface="Calibri"/>
                <a:cs typeface="Calibri"/>
              </a:rPr>
              <a:t>all</a:t>
            </a:r>
            <a:r>
              <a:rPr lang="nl-BE" dirty="0">
                <a:solidFill>
                  <a:srgbClr val="000000"/>
                </a:solidFill>
                <a:ea typeface="Calibri"/>
                <a:cs typeface="Calibri"/>
              </a:rPr>
              <a:t> point </a:t>
            </a:r>
            <a:r>
              <a:rPr lang="nl-BE" dirty="0" err="1">
                <a:solidFill>
                  <a:srgbClr val="000000"/>
                </a:solidFill>
                <a:ea typeface="Calibri"/>
                <a:cs typeface="Calibri"/>
              </a:rPr>
              <a:t>clouds</a:t>
            </a:r>
            <a:r>
              <a:rPr lang="nl-BE" dirty="0">
                <a:solidFill>
                  <a:srgbClr val="000000"/>
                </a:solidFill>
                <a:ea typeface="Calibri"/>
                <a:cs typeface="Calibri"/>
              </a:rPr>
              <a:t> in different </a:t>
            </a:r>
            <a:r>
              <a:rPr lang="nl-BE" dirty="0" err="1">
                <a:solidFill>
                  <a:srgbClr val="000000"/>
                </a:solidFill>
                <a:ea typeface="Calibri"/>
                <a:cs typeface="Calibri"/>
              </a:rPr>
              <a:t>colors</a:t>
            </a:r>
            <a:r>
              <a:rPr lang="nl-BE" dirty="0">
                <a:solidFill>
                  <a:srgbClr val="000000"/>
                </a:solidFill>
                <a:ea typeface="Calibri"/>
                <a:cs typeface="Calibri"/>
              </a:rPr>
              <a:t> (</a:t>
            </a:r>
            <a:r>
              <a:rPr lang="nl-BE" dirty="0" err="1">
                <a:solidFill>
                  <a:srgbClr val="000000"/>
                </a:solidFill>
                <a:ea typeface="Calibri"/>
                <a:cs typeface="Calibri"/>
                <a:hlinkClick r:id="rId4" action="ppaction://hlinksldjump"/>
              </a:rPr>
              <a:t>see</a:t>
            </a:r>
            <a:r>
              <a:rPr lang="nl-BE" dirty="0">
                <a:solidFill>
                  <a:srgbClr val="000000"/>
                </a:solidFill>
                <a:ea typeface="Calibri"/>
                <a:cs typeface="Calibri"/>
                <a:hlinkClick r:id="rId4" action="ppaction://hlinksldjump"/>
              </a:rPr>
              <a:t> </a:t>
            </a:r>
            <a:r>
              <a:rPr lang="nl-BE" dirty="0" err="1">
                <a:solidFill>
                  <a:srgbClr val="000000"/>
                </a:solidFill>
                <a:ea typeface="Calibri"/>
                <a:cs typeface="Calibri"/>
                <a:hlinkClick r:id="rId4" action="ppaction://hlinksldjump"/>
              </a:rPr>
              <a:t>previous</a:t>
            </a:r>
            <a:r>
              <a:rPr lang="nl-BE" dirty="0">
                <a:solidFill>
                  <a:srgbClr val="000000"/>
                </a:solidFill>
                <a:ea typeface="Calibri"/>
                <a:cs typeface="Calibri"/>
                <a:hlinkClick r:id="rId4" action="ppaction://hlinksldjump"/>
              </a:rPr>
              <a:t> slides</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Set </a:t>
            </a:r>
            <a:r>
              <a:rPr lang="nl-BE" dirty="0">
                <a:solidFill>
                  <a:schemeClr val="tx2"/>
                </a:solidFill>
                <a:ea typeface="Calibri"/>
                <a:cs typeface="Calibri"/>
              </a:rPr>
              <a:t>Top view</a:t>
            </a:r>
            <a:r>
              <a:rPr lang="nl-BE" dirty="0">
                <a:ea typeface="Calibri"/>
                <a:cs typeface="Calibri"/>
              </a:rPr>
              <a:t>. </a:t>
            </a:r>
          </a:p>
          <a:p>
            <a:pPr marL="514350" indent="-514350">
              <a:buAutoNum type="arabicPeriod"/>
            </a:pPr>
            <a:r>
              <a:rPr lang="nl-BE" dirty="0">
                <a:solidFill>
                  <a:srgbClr val="000000"/>
                </a:solidFill>
                <a:ea typeface="Calibri"/>
                <a:cs typeface="Calibri"/>
              </a:rPr>
              <a:t>Set </a:t>
            </a:r>
            <a:r>
              <a:rPr lang="nl-BE" dirty="0" err="1">
                <a:solidFill>
                  <a:schemeClr val="tx2"/>
                </a:solidFill>
                <a:ea typeface="Calibri"/>
                <a:cs typeface="Calibri"/>
              </a:rPr>
              <a:t>Orthogonal</a:t>
            </a:r>
            <a:r>
              <a:rPr lang="nl-BE" dirty="0">
                <a:solidFill>
                  <a:schemeClr val="tx2"/>
                </a:solidFill>
                <a:ea typeface="Calibri"/>
                <a:cs typeface="Calibri"/>
              </a:rPr>
              <a:t> view</a:t>
            </a:r>
            <a:r>
              <a:rPr lang="nl-BE" dirty="0">
                <a:ea typeface="Calibri"/>
                <a:cs typeface="Calibri"/>
              </a:rPr>
              <a:t>.</a:t>
            </a:r>
            <a:endParaRPr lang="nl-BE"/>
          </a:p>
          <a:p>
            <a:pPr marL="514350" indent="-514350">
              <a:buAutoNum type="arabicPeriod"/>
            </a:pPr>
            <a:r>
              <a:rPr lang="nl-BE" dirty="0" err="1">
                <a:solidFill>
                  <a:srgbClr val="000000"/>
                </a:solidFill>
                <a:ea typeface="Calibri"/>
                <a:cs typeface="Calibri"/>
              </a:rPr>
              <a:t>Rotate</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point </a:t>
            </a:r>
            <a:r>
              <a:rPr lang="nl-BE" dirty="0" err="1">
                <a:solidFill>
                  <a:srgbClr val="000000"/>
                </a:solidFill>
                <a:ea typeface="Calibri"/>
                <a:cs typeface="Calibri"/>
              </a:rPr>
              <a:t>clouds</a:t>
            </a:r>
            <a:r>
              <a:rPr lang="nl-BE" dirty="0">
                <a:solidFill>
                  <a:srgbClr val="000000"/>
                </a:solidFill>
                <a:ea typeface="Calibri"/>
                <a:cs typeface="Calibri"/>
              </a:rPr>
              <a:t> </a:t>
            </a:r>
            <a:r>
              <a:rPr lang="nl-BE" err="1">
                <a:solidFill>
                  <a:srgbClr val="000000"/>
                </a:solidFill>
                <a:ea typeface="Calibri"/>
                <a:cs typeface="Calibri"/>
              </a:rPr>
              <a:t>so</a:t>
            </a:r>
            <a:r>
              <a:rPr lang="nl-BE">
                <a:solidFill>
                  <a:srgbClr val="000000"/>
                </a:solidFill>
                <a:ea typeface="Calibri"/>
                <a:cs typeface="Calibri"/>
              </a:rPr>
              <a:t> they are aligned </a:t>
            </a:r>
            <a:r>
              <a:rPr lang="nl-BE" dirty="0" err="1">
                <a:solidFill>
                  <a:srgbClr val="000000"/>
                </a:solidFill>
                <a:ea typeface="Calibri"/>
                <a:cs typeface="Calibri"/>
              </a:rPr>
              <a:t>with</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X-Y </a:t>
            </a:r>
            <a:r>
              <a:rPr lang="nl-BE" dirty="0" err="1">
                <a:solidFill>
                  <a:srgbClr val="000000"/>
                </a:solidFill>
                <a:ea typeface="Calibri"/>
                <a:cs typeface="Calibri"/>
              </a:rPr>
              <a:t>axis</a:t>
            </a:r>
            <a:r>
              <a:rPr lang="nl-BE" dirty="0">
                <a:solidFill>
                  <a:srgbClr val="000000"/>
                </a:solidFill>
                <a:ea typeface="Calibri"/>
                <a:cs typeface="Calibri"/>
              </a:rPr>
              <a:t> in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grid</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a:t>
            </a:r>
            <a:r>
              <a:rPr lang="nl-BE" err="1">
                <a:solidFill>
                  <a:schemeClr val="tx2"/>
                </a:solidFill>
                <a:ea typeface="Calibri"/>
                <a:cs typeface="Calibri"/>
              </a:rPr>
              <a:t>Selection</a:t>
            </a:r>
            <a:r>
              <a:rPr lang="nl-BE" dirty="0">
                <a:solidFill>
                  <a:schemeClr val="tx2"/>
                </a:solidFill>
                <a:ea typeface="Calibri"/>
                <a:cs typeface="Calibri"/>
              </a:rPr>
              <a:t> mode &gt; </a:t>
            </a:r>
            <a:r>
              <a:rPr lang="nl-BE" err="1">
                <a:solidFill>
                  <a:schemeClr val="tx2"/>
                </a:solidFill>
                <a:ea typeface="Calibri"/>
                <a:cs typeface="Calibri"/>
              </a:rPr>
              <a:t>Shape</a:t>
            </a:r>
            <a:r>
              <a:rPr lang="nl-BE" dirty="0">
                <a:solidFill>
                  <a:schemeClr val="tx2"/>
                </a:solidFill>
                <a:ea typeface="Calibri"/>
                <a:cs typeface="Calibri"/>
              </a:rPr>
              <a:t> &gt; </a:t>
            </a:r>
            <a:r>
              <a:rPr lang="nl-BE" err="1">
                <a:solidFill>
                  <a:schemeClr val="tx2"/>
                </a:solidFill>
                <a:ea typeface="Calibri"/>
                <a:cs typeface="Calibri"/>
              </a:rPr>
              <a:t>Rectangle</a:t>
            </a:r>
            <a:r>
              <a:rPr lang="nl-BE" dirty="0">
                <a:solidFill>
                  <a:schemeClr val="tx2"/>
                </a:solidFill>
                <a:ea typeface="Calibri"/>
                <a:cs typeface="Calibri"/>
              </a:rPr>
              <a:t> </a:t>
            </a:r>
            <a:r>
              <a:rPr lang="nl-BE" err="1">
                <a:solidFill>
                  <a:schemeClr val="tx2"/>
                </a:solidFill>
                <a:ea typeface="Calibri"/>
                <a:cs typeface="Calibri"/>
              </a:rPr>
              <a:t>selection</a:t>
            </a:r>
            <a:r>
              <a:rPr lang="nl-BE" dirty="0">
                <a:solidFill>
                  <a:srgbClr val="000000"/>
                </a:solidFill>
                <a:ea typeface="Calibri"/>
                <a:cs typeface="Calibri"/>
              </a:rPr>
              <a:t>. </a:t>
            </a:r>
          </a:p>
          <a:p>
            <a:pPr marL="514350" indent="-514350">
              <a:buAutoNum type="arabicPeriod"/>
            </a:pPr>
            <a:r>
              <a:rPr lang="nl-BE" dirty="0">
                <a:solidFill>
                  <a:srgbClr val="000000"/>
                </a:solidFill>
                <a:ea typeface="Calibri"/>
                <a:cs typeface="Calibri"/>
              </a:rPr>
              <a:t>Select </a:t>
            </a:r>
            <a:r>
              <a:rPr lang="nl-BE" dirty="0" err="1">
                <a:solidFill>
                  <a:srgbClr val="000000"/>
                </a:solidFill>
                <a:ea typeface="Calibri"/>
                <a:cs typeface="Calibri"/>
              </a:rPr>
              <a:t>the</a:t>
            </a:r>
            <a:r>
              <a:rPr lang="nl-BE" dirty="0">
                <a:solidFill>
                  <a:srgbClr val="000000"/>
                </a:solidFill>
                <a:ea typeface="Calibri"/>
                <a:cs typeface="Calibri"/>
              </a:rPr>
              <a:t> plot </a:t>
            </a:r>
            <a:r>
              <a:rPr lang="nl-BE" dirty="0" err="1">
                <a:solidFill>
                  <a:srgbClr val="000000"/>
                </a:solidFill>
                <a:ea typeface="Calibri"/>
                <a:cs typeface="Calibri"/>
              </a:rPr>
              <a:t>based</a:t>
            </a:r>
            <a:r>
              <a:rPr lang="nl-BE" dirty="0">
                <a:solidFill>
                  <a:srgbClr val="000000"/>
                </a:solidFill>
                <a:ea typeface="Calibri"/>
                <a:cs typeface="Calibri"/>
              </a:rPr>
              <a:t> on </a:t>
            </a:r>
            <a:r>
              <a:rPr lang="nl-BE" dirty="0" err="1">
                <a:solidFill>
                  <a:srgbClr val="000000"/>
                </a:solidFill>
                <a:ea typeface="Calibri"/>
                <a:cs typeface="Calibri"/>
              </a:rPr>
              <a:t>the</a:t>
            </a:r>
            <a:r>
              <a:rPr lang="nl-BE" dirty="0">
                <a:solidFill>
                  <a:srgbClr val="000000"/>
                </a:solidFill>
                <a:ea typeface="Calibri"/>
                <a:cs typeface="Calibri"/>
              </a:rPr>
              <a:t> scan </a:t>
            </a:r>
            <a:r>
              <a:rPr lang="nl-BE" dirty="0" err="1">
                <a:solidFill>
                  <a:srgbClr val="000000"/>
                </a:solidFill>
                <a:ea typeface="Calibri"/>
                <a:cs typeface="Calibri"/>
              </a:rPr>
              <a:t>positions</a:t>
            </a:r>
            <a:r>
              <a:rPr lang="nl-BE" dirty="0">
                <a:solidFill>
                  <a:srgbClr val="000000"/>
                </a:solidFill>
                <a:ea typeface="Calibri"/>
                <a:cs typeface="Calibri"/>
              </a:rPr>
              <a:t> </a:t>
            </a:r>
            <a:r>
              <a:rPr lang="nl-BE" dirty="0" err="1">
                <a:solidFill>
                  <a:srgbClr val="000000"/>
                </a:solidFill>
                <a:ea typeface="Calibri"/>
                <a:cs typeface="Calibri"/>
              </a:rPr>
              <a:t>you</a:t>
            </a:r>
            <a:r>
              <a:rPr lang="nl-BE" dirty="0">
                <a:solidFill>
                  <a:srgbClr val="000000"/>
                </a:solidFill>
                <a:ea typeface="Calibri"/>
                <a:cs typeface="Calibri"/>
              </a:rPr>
              <a:t> </a:t>
            </a:r>
            <a:r>
              <a:rPr lang="nl-BE" dirty="0" err="1">
                <a:solidFill>
                  <a:srgbClr val="000000"/>
                </a:solidFill>
                <a:ea typeface="Calibri"/>
                <a:cs typeface="Calibri"/>
              </a:rPr>
              <a:t>see</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71</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3" name="Pijl: links 12">
            <a:extLst>
              <a:ext uri="{FF2B5EF4-FFF2-40B4-BE49-F238E27FC236}">
                <a16:creationId xmlns:a16="http://schemas.microsoft.com/office/drawing/2014/main" id="{74C2423E-E72C-FC57-64D0-17543489D57C}"/>
              </a:ext>
            </a:extLst>
          </p:cNvPr>
          <p:cNvSpPr/>
          <p:nvPr/>
        </p:nvSpPr>
        <p:spPr>
          <a:xfrm>
            <a:off x="9388441" y="4854168"/>
            <a:ext cx="94192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endParaRPr lang="nl-NL" dirty="0"/>
          </a:p>
        </p:txBody>
      </p:sp>
      <p:sp>
        <p:nvSpPr>
          <p:cNvPr id="14" name="Pijl: links 13">
            <a:extLst>
              <a:ext uri="{FF2B5EF4-FFF2-40B4-BE49-F238E27FC236}">
                <a16:creationId xmlns:a16="http://schemas.microsoft.com/office/drawing/2014/main" id="{576E2396-E0DC-D26A-02D3-13DD0969CF59}"/>
              </a:ext>
            </a:extLst>
          </p:cNvPr>
          <p:cNvSpPr/>
          <p:nvPr/>
        </p:nvSpPr>
        <p:spPr>
          <a:xfrm>
            <a:off x="11616407" y="5159917"/>
            <a:ext cx="524255"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12" name="Pijl: links 12">
            <a:extLst>
              <a:ext uri="{FF2B5EF4-FFF2-40B4-BE49-F238E27FC236}">
                <a16:creationId xmlns:a16="http://schemas.microsoft.com/office/drawing/2014/main" id="{2767050F-C2E7-7C93-65A1-864A49B2EE1C}"/>
              </a:ext>
            </a:extLst>
          </p:cNvPr>
          <p:cNvSpPr/>
          <p:nvPr/>
        </p:nvSpPr>
        <p:spPr>
          <a:xfrm rot="5400000">
            <a:off x="4702446" y="5497212"/>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6" name="Pijl: links 12">
            <a:extLst>
              <a:ext uri="{FF2B5EF4-FFF2-40B4-BE49-F238E27FC236}">
                <a16:creationId xmlns:a16="http://schemas.microsoft.com/office/drawing/2014/main" id="{D5DEEE70-C16F-F002-3093-5F3F4A53D31B}"/>
              </a:ext>
            </a:extLst>
          </p:cNvPr>
          <p:cNvSpPr/>
          <p:nvPr/>
        </p:nvSpPr>
        <p:spPr>
          <a:xfrm rot="5400000">
            <a:off x="5541071" y="5497212"/>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5" name="Tijdelijke aanduiding voor voettekst 2">
            <a:extLst>
              <a:ext uri="{FF2B5EF4-FFF2-40B4-BE49-F238E27FC236}">
                <a16:creationId xmlns:a16="http://schemas.microsoft.com/office/drawing/2014/main" id="{6EC888E4-3466-E335-623B-F45CEE4E6BCD}"/>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289298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Kleurrijkheid, patroon, schermopname, paars&#10;&#10;Door AI gegenereerde inhoud is mogelijk onjuist.">
            <a:extLst>
              <a:ext uri="{FF2B5EF4-FFF2-40B4-BE49-F238E27FC236}">
                <a16:creationId xmlns:a16="http://schemas.microsoft.com/office/drawing/2014/main" id="{FD41B8B4-B7E6-9049-3C8E-6B76B66E7F54}"/>
              </a:ext>
            </a:extLst>
          </p:cNvPr>
          <p:cNvPicPr>
            <a:picLocks noChangeAspect="1"/>
          </p:cNvPicPr>
          <p:nvPr/>
        </p:nvPicPr>
        <p:blipFill>
          <a:blip r:embed="rId3"/>
          <a:stretch>
            <a:fillRect/>
          </a:stretch>
        </p:blipFill>
        <p:spPr>
          <a:xfrm>
            <a:off x="7241874" y="1413319"/>
            <a:ext cx="4361917" cy="4142045"/>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870723" cy="5101698"/>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Show </a:t>
            </a:r>
            <a:r>
              <a:rPr lang="nl-BE" err="1">
                <a:solidFill>
                  <a:schemeClr val="tx2"/>
                </a:solidFill>
                <a:ea typeface="Calibri"/>
                <a:cs typeface="Calibri"/>
              </a:rPr>
              <a:t>only</a:t>
            </a:r>
            <a:r>
              <a:rPr lang="nl-BE" dirty="0">
                <a:solidFill>
                  <a:schemeClr val="tx2"/>
                </a:solidFill>
                <a:ea typeface="Calibri"/>
                <a:cs typeface="Calibri"/>
              </a:rPr>
              <a:t> </a:t>
            </a:r>
            <a:r>
              <a:rPr lang="nl-BE" err="1">
                <a:solidFill>
                  <a:schemeClr val="tx2"/>
                </a:solidFill>
                <a:ea typeface="Calibri"/>
                <a:cs typeface="Calibri"/>
              </a:rPr>
              <a:t>selected</a:t>
            </a:r>
            <a:r>
              <a:rPr lang="nl-BE" dirty="0">
                <a:solidFill>
                  <a:schemeClr val="tx2"/>
                </a:solidFill>
                <a:ea typeface="Calibri"/>
                <a:cs typeface="Calibri"/>
              </a:rPr>
              <a:t> area</a:t>
            </a:r>
            <a:r>
              <a:rPr lang="nl-BE" dirty="0">
                <a:solidFill>
                  <a:srgbClr val="000000"/>
                </a:solidFill>
                <a:ea typeface="Calibri"/>
                <a:cs typeface="Calibri"/>
              </a:rPr>
              <a:t>.</a:t>
            </a:r>
            <a:endParaRPr lang="nl-NL" dirty="0">
              <a:ea typeface="Calibri"/>
              <a:cs typeface="Calibri"/>
            </a:endParaRPr>
          </a:p>
          <a:p>
            <a:pPr marL="514350" indent="-514350">
              <a:buAutoNum type="arabicPeriod"/>
            </a:pPr>
            <a:r>
              <a:rPr lang="nl-BE">
                <a:solidFill>
                  <a:srgbClr val="000000"/>
                </a:solidFill>
                <a:ea typeface="Calibri"/>
                <a:cs typeface="Calibri"/>
              </a:rPr>
              <a:t>Click the </a:t>
            </a:r>
            <a:r>
              <a:rPr lang="nl-BE">
                <a:solidFill>
                  <a:schemeClr val="tx2"/>
                </a:solidFill>
                <a:ea typeface="Calibri"/>
                <a:cs typeface="Calibri"/>
              </a:rPr>
              <a:t>Height filter</a:t>
            </a:r>
            <a:r>
              <a:rPr lang="nl-BE">
                <a:ea typeface="Calibri"/>
                <a:cs typeface="Calibri"/>
              </a:rPr>
              <a:t>.</a:t>
            </a: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sp>
        <p:nvSpPr>
          <p:cNvPr id="12" name="Pijl: links 12">
            <a:extLst>
              <a:ext uri="{FF2B5EF4-FFF2-40B4-BE49-F238E27FC236}">
                <a16:creationId xmlns:a16="http://schemas.microsoft.com/office/drawing/2014/main" id="{2767050F-C2E7-7C93-65A1-864A49B2EE1C}"/>
              </a:ext>
            </a:extLst>
          </p:cNvPr>
          <p:cNvSpPr/>
          <p:nvPr/>
        </p:nvSpPr>
        <p:spPr>
          <a:xfrm rot="5400000">
            <a:off x="6805396" y="1904318"/>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1" name="Pijl: links 12">
            <a:extLst>
              <a:ext uri="{FF2B5EF4-FFF2-40B4-BE49-F238E27FC236}">
                <a16:creationId xmlns:a16="http://schemas.microsoft.com/office/drawing/2014/main" id="{93C43B4F-2728-C710-203F-244A5898F556}"/>
              </a:ext>
            </a:extLst>
          </p:cNvPr>
          <p:cNvSpPr/>
          <p:nvPr/>
        </p:nvSpPr>
        <p:spPr>
          <a:xfrm rot="5400000">
            <a:off x="7967552" y="1904318"/>
            <a:ext cx="105896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2" name="Tijdelijke aanduiding voor voettekst 2">
            <a:extLst>
              <a:ext uri="{FF2B5EF4-FFF2-40B4-BE49-F238E27FC236}">
                <a16:creationId xmlns:a16="http://schemas.microsoft.com/office/drawing/2014/main" id="{27744537-6E6D-826C-27AF-B599E7E601F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17071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121494" cy="5101698"/>
          </a:xfrm>
        </p:spPr>
        <p:txBody>
          <a:bodyPr vert="horz" lIns="91440" tIns="45720" rIns="91440" bIns="45720" rtlCol="0" anchor="t">
            <a:normAutofit/>
          </a:bodyPr>
          <a:lstStyle/>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Show </a:t>
            </a:r>
            <a:r>
              <a:rPr lang="nl-BE" err="1">
                <a:solidFill>
                  <a:schemeClr val="tx2"/>
                </a:solidFill>
                <a:ea typeface="Calibri"/>
                <a:cs typeface="Calibri"/>
              </a:rPr>
              <a:t>only</a:t>
            </a:r>
            <a:r>
              <a:rPr lang="nl-BE" dirty="0">
                <a:solidFill>
                  <a:schemeClr val="tx2"/>
                </a:solidFill>
                <a:ea typeface="Calibri"/>
                <a:cs typeface="Calibri"/>
              </a:rPr>
              <a:t> </a:t>
            </a:r>
            <a:r>
              <a:rPr lang="nl-BE" err="1">
                <a:solidFill>
                  <a:schemeClr val="tx2"/>
                </a:solidFill>
                <a:ea typeface="Calibri"/>
                <a:cs typeface="Calibri"/>
              </a:rPr>
              <a:t>selected</a:t>
            </a:r>
            <a:r>
              <a:rPr lang="nl-BE" dirty="0">
                <a:solidFill>
                  <a:schemeClr val="tx2"/>
                </a:solidFill>
                <a:ea typeface="Calibri"/>
                <a:cs typeface="Calibri"/>
              </a:rPr>
              <a:t> area</a:t>
            </a:r>
            <a:r>
              <a:rPr lang="nl-BE" dirty="0">
                <a:solidFill>
                  <a:srgbClr val="000000"/>
                </a:solidFill>
                <a:ea typeface="Calibri"/>
                <a:cs typeface="Calibri"/>
              </a:rPr>
              <a:t>.</a:t>
            </a:r>
            <a:endParaRPr lang="nl-NL" dirty="0">
              <a:ea typeface="Calibri"/>
              <a:cs typeface="Calibri"/>
            </a:endParaRPr>
          </a:p>
          <a:p>
            <a:pPr marL="514350" indent="-514350">
              <a:buAutoNum type="arabicPeriod"/>
            </a:pPr>
            <a:r>
              <a:rPr lang="nl-BE" dirty="0" err="1">
                <a:solidFill>
                  <a:srgbClr val="000000"/>
                </a:solidFill>
                <a:ea typeface="Calibri"/>
                <a:cs typeface="Calibri"/>
              </a:rPr>
              <a:t>Use</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chemeClr val="tx2"/>
                </a:solidFill>
                <a:ea typeface="Calibri"/>
                <a:cs typeface="Calibri"/>
              </a:rPr>
              <a:t>Height</a:t>
            </a:r>
            <a:r>
              <a:rPr lang="nl-BE" dirty="0">
                <a:solidFill>
                  <a:schemeClr val="tx2"/>
                </a:solidFill>
                <a:ea typeface="Calibri"/>
                <a:cs typeface="Calibri"/>
              </a:rPr>
              <a:t> filter</a:t>
            </a:r>
            <a:r>
              <a:rPr lang="nl-BE" dirty="0">
                <a:solidFill>
                  <a:srgbClr val="000000"/>
                </a:solidFill>
                <a:ea typeface="Calibri"/>
                <a:cs typeface="Calibri"/>
              </a:rPr>
              <a:t> </a:t>
            </a:r>
            <a:r>
              <a:rPr lang="nl-BE" dirty="0" err="1">
                <a:solidFill>
                  <a:srgbClr val="000000"/>
                </a:solidFill>
                <a:ea typeface="Calibri"/>
                <a:cs typeface="Calibri"/>
              </a:rPr>
              <a:t>to</a:t>
            </a:r>
            <a:r>
              <a:rPr lang="nl-BE" dirty="0">
                <a:solidFill>
                  <a:srgbClr val="000000"/>
                </a:solidFill>
                <a:ea typeface="Calibri"/>
                <a:cs typeface="Calibri"/>
              </a:rPr>
              <a:t> take slices </a:t>
            </a:r>
            <a:r>
              <a:rPr lang="nl-BE" dirty="0" err="1">
                <a:solidFill>
                  <a:srgbClr val="000000"/>
                </a:solidFill>
                <a:ea typeface="Calibri"/>
                <a:cs typeface="Calibri"/>
              </a:rPr>
              <a:t>through</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plot in </a:t>
            </a:r>
            <a:r>
              <a:rPr lang="nl-BE" dirty="0" err="1">
                <a:solidFill>
                  <a:srgbClr val="000000"/>
                </a:solidFill>
                <a:ea typeface="Calibri"/>
                <a:cs typeface="Calibri"/>
              </a:rPr>
              <a:t>both</a:t>
            </a:r>
            <a:r>
              <a:rPr lang="nl-BE" dirty="0">
                <a:solidFill>
                  <a:srgbClr val="000000"/>
                </a:solidFill>
                <a:ea typeface="Calibri"/>
                <a:cs typeface="Calibri"/>
              </a:rPr>
              <a:t> X, Y </a:t>
            </a:r>
            <a:r>
              <a:rPr lang="nl-BE" dirty="0" err="1">
                <a:solidFill>
                  <a:srgbClr val="000000"/>
                </a:solidFill>
                <a:ea typeface="Calibri"/>
                <a:cs typeface="Calibri"/>
              </a:rPr>
              <a:t>and</a:t>
            </a:r>
            <a:r>
              <a:rPr lang="nl-BE" dirty="0">
                <a:solidFill>
                  <a:srgbClr val="000000"/>
                </a:solidFill>
                <a:ea typeface="Calibri"/>
                <a:cs typeface="Calibri"/>
              </a:rPr>
              <a:t> Z. </a:t>
            </a:r>
          </a:p>
          <a:p>
            <a:pPr marL="514350" indent="-514350">
              <a:buAutoNum type="arabicPeriod"/>
            </a:pPr>
            <a:r>
              <a:rPr lang="nl-BE" dirty="0">
                <a:solidFill>
                  <a:srgbClr val="000000"/>
                </a:solidFill>
                <a:ea typeface="Calibri"/>
                <a:cs typeface="Calibri"/>
              </a:rPr>
              <a:t>Go </a:t>
            </a:r>
            <a:r>
              <a:rPr lang="nl-BE" dirty="0" err="1">
                <a:solidFill>
                  <a:srgbClr val="000000"/>
                </a:solidFill>
                <a:ea typeface="Calibri"/>
                <a:cs typeface="Calibri"/>
              </a:rPr>
              <a:t>through</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plot </a:t>
            </a:r>
            <a:r>
              <a:rPr lang="nl-BE" dirty="0" err="1">
                <a:solidFill>
                  <a:srgbClr val="000000"/>
                </a:solidFill>
                <a:ea typeface="Calibri"/>
                <a:cs typeface="Calibri"/>
              </a:rPr>
              <a:t>and</a:t>
            </a:r>
            <a:r>
              <a:rPr lang="nl-BE" dirty="0">
                <a:solidFill>
                  <a:srgbClr val="000000"/>
                </a:solidFill>
                <a:ea typeface="Calibri"/>
                <a:cs typeface="Calibri"/>
              </a:rPr>
              <a:t> </a:t>
            </a:r>
            <a:r>
              <a:rPr lang="nl-BE">
                <a:solidFill>
                  <a:srgbClr val="000000"/>
                </a:solidFill>
                <a:ea typeface="Calibri"/>
                <a:cs typeface="Calibri"/>
              </a:rPr>
              <a:t>check the point clouds of different scan positions (in different colors) are matching.</a:t>
            </a:r>
          </a:p>
          <a:p>
            <a:pPr marL="514350" indent="-514350">
              <a:buAutoNum type="arabicPeriod"/>
            </a:pPr>
            <a:r>
              <a:rPr lang="nl-BE">
                <a:solidFill>
                  <a:srgbClr val="000000"/>
                </a:solidFill>
                <a:ea typeface="Calibri"/>
                <a:cs typeface="Calibri"/>
              </a:rPr>
              <a:t>If </a:t>
            </a:r>
            <a:r>
              <a:rPr lang="nl-BE" dirty="0" err="1">
                <a:solidFill>
                  <a:srgbClr val="000000"/>
                </a:solidFill>
                <a:ea typeface="Calibri"/>
                <a:cs typeface="Calibri"/>
              </a:rPr>
              <a:t>something</a:t>
            </a:r>
            <a:r>
              <a:rPr lang="nl-BE" dirty="0">
                <a:solidFill>
                  <a:srgbClr val="000000"/>
                </a:solidFill>
                <a:ea typeface="Calibri"/>
                <a:cs typeface="Calibri"/>
              </a:rPr>
              <a:t> is off </a:t>
            </a:r>
            <a:r>
              <a:rPr lang="nl-BE" dirty="0" err="1">
                <a:solidFill>
                  <a:srgbClr val="000000"/>
                </a:solidFill>
                <a:ea typeface="Calibri"/>
                <a:cs typeface="Calibri"/>
              </a:rPr>
              <a:t>try</a:t>
            </a:r>
            <a:r>
              <a:rPr lang="nl-BE" dirty="0">
                <a:solidFill>
                  <a:srgbClr val="000000"/>
                </a:solidFill>
                <a:ea typeface="Calibri"/>
                <a:cs typeface="Calibri"/>
              </a:rPr>
              <a:t> </a:t>
            </a:r>
            <a:r>
              <a:rPr lang="nl-BE" dirty="0" err="1">
                <a:solidFill>
                  <a:srgbClr val="000000"/>
                </a:solidFill>
                <a:ea typeface="Calibri"/>
                <a:cs typeface="Calibri"/>
              </a:rPr>
              <a:t>to</a:t>
            </a:r>
            <a:r>
              <a:rPr lang="nl-BE" dirty="0">
                <a:solidFill>
                  <a:srgbClr val="000000"/>
                </a:solidFill>
                <a:ea typeface="Calibri"/>
                <a:cs typeface="Calibri"/>
              </a:rPr>
              <a:t> correct </a:t>
            </a:r>
            <a:r>
              <a:rPr lang="nl-BE" dirty="0" err="1">
                <a:solidFill>
                  <a:srgbClr val="000000"/>
                </a:solidFill>
                <a:ea typeface="Calibri"/>
                <a:cs typeface="Calibri"/>
              </a:rPr>
              <a:t>it</a:t>
            </a:r>
            <a:r>
              <a:rPr lang="nl-BE" dirty="0">
                <a:solidFill>
                  <a:srgbClr val="000000"/>
                </a:solidFill>
                <a:ea typeface="Calibri"/>
                <a:cs typeface="Calibri"/>
              </a:rPr>
              <a:t> </a:t>
            </a:r>
            <a:r>
              <a:rPr lang="nl-BE" dirty="0" err="1">
                <a:solidFill>
                  <a:srgbClr val="000000"/>
                </a:solidFill>
                <a:ea typeface="Calibri"/>
                <a:cs typeface="Calibri"/>
              </a:rPr>
              <a:t>using</a:t>
            </a:r>
            <a:r>
              <a:rPr lang="nl-BE" dirty="0">
                <a:solidFill>
                  <a:srgbClr val="000000"/>
                </a:solidFill>
                <a:ea typeface="Calibri"/>
                <a:cs typeface="Calibri"/>
              </a:rPr>
              <a:t> </a:t>
            </a:r>
            <a:r>
              <a:rPr lang="nl-BE">
                <a:solidFill>
                  <a:srgbClr val="000000"/>
                </a:solidFill>
                <a:ea typeface="Calibri"/>
                <a:cs typeface="Calibri"/>
              </a:rPr>
              <a:t>MSA. (See next slide to know wether it can be fixed or not.) </a:t>
            </a: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2" name="Afbeelding 1" descr="Afbeelding met Kleurrijkheid, Fractaalkunst, kunst, licht&#10;&#10;Door AI gegenereerde inhoud is mogelijk onjuist.">
            <a:extLst>
              <a:ext uri="{FF2B5EF4-FFF2-40B4-BE49-F238E27FC236}">
                <a16:creationId xmlns:a16="http://schemas.microsoft.com/office/drawing/2014/main" id="{658D5155-5E4E-3EA6-FC20-ED6ADCA1D246}"/>
              </a:ext>
            </a:extLst>
          </p:cNvPr>
          <p:cNvPicPr>
            <a:picLocks noChangeAspect="1"/>
          </p:cNvPicPr>
          <p:nvPr/>
        </p:nvPicPr>
        <p:blipFill>
          <a:blip r:embed="rId3"/>
          <a:stretch>
            <a:fillRect/>
          </a:stretch>
        </p:blipFill>
        <p:spPr>
          <a:xfrm>
            <a:off x="7076985" y="110681"/>
            <a:ext cx="3061271" cy="2720213"/>
          </a:xfrm>
          <a:prstGeom prst="rect">
            <a:avLst/>
          </a:prstGeom>
        </p:spPr>
      </p:pic>
      <p:pic>
        <p:nvPicPr>
          <p:cNvPr id="6" name="Afbeelding 5" descr="Afbeelding met tekst, schermopname, Kleurrijkheid&#10;&#10;Door AI gegenereerde inhoud is mogelijk onjuist.">
            <a:extLst>
              <a:ext uri="{FF2B5EF4-FFF2-40B4-BE49-F238E27FC236}">
                <a16:creationId xmlns:a16="http://schemas.microsoft.com/office/drawing/2014/main" id="{0D9EF4FF-B9A0-9D3C-351D-B6E65AC2695B}"/>
              </a:ext>
            </a:extLst>
          </p:cNvPr>
          <p:cNvPicPr>
            <a:picLocks noChangeAspect="1"/>
          </p:cNvPicPr>
          <p:nvPr/>
        </p:nvPicPr>
        <p:blipFill>
          <a:blip r:embed="rId4"/>
          <a:stretch>
            <a:fillRect/>
          </a:stretch>
        </p:blipFill>
        <p:spPr>
          <a:xfrm>
            <a:off x="5955520" y="3345821"/>
            <a:ext cx="6134314" cy="2924882"/>
          </a:xfrm>
          <a:prstGeom prst="rect">
            <a:avLst/>
          </a:prstGeom>
        </p:spPr>
      </p:pic>
      <p:sp>
        <p:nvSpPr>
          <p:cNvPr id="13" name="Pijl: links 12">
            <a:extLst>
              <a:ext uri="{FF2B5EF4-FFF2-40B4-BE49-F238E27FC236}">
                <a16:creationId xmlns:a16="http://schemas.microsoft.com/office/drawing/2014/main" id="{54A175A3-C479-C978-FCC4-2151060C2189}"/>
              </a:ext>
            </a:extLst>
          </p:cNvPr>
          <p:cNvSpPr/>
          <p:nvPr/>
        </p:nvSpPr>
        <p:spPr>
          <a:xfrm>
            <a:off x="9665145" y="550358"/>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endParaRPr lang="nl-NL" dirty="0"/>
          </a:p>
        </p:txBody>
      </p:sp>
      <p:sp>
        <p:nvSpPr>
          <p:cNvPr id="17" name="Pijl: links 16">
            <a:extLst>
              <a:ext uri="{FF2B5EF4-FFF2-40B4-BE49-F238E27FC236}">
                <a16:creationId xmlns:a16="http://schemas.microsoft.com/office/drawing/2014/main" id="{C7F90720-04BC-721A-B68E-874AFB92AB35}"/>
              </a:ext>
            </a:extLst>
          </p:cNvPr>
          <p:cNvSpPr/>
          <p:nvPr/>
        </p:nvSpPr>
        <p:spPr>
          <a:xfrm rot="-2640000">
            <a:off x="10979701" y="3129239"/>
            <a:ext cx="746103"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endParaRPr lang="nl-NL" dirty="0"/>
          </a:p>
        </p:txBody>
      </p:sp>
      <p:sp>
        <p:nvSpPr>
          <p:cNvPr id="5" name="Tijdelijke aanduiding voor voettekst 2">
            <a:extLst>
              <a:ext uri="{FF2B5EF4-FFF2-40B4-BE49-F238E27FC236}">
                <a16:creationId xmlns:a16="http://schemas.microsoft.com/office/drawing/2014/main" id="{7A4F8CEF-5366-E623-9398-0649B8ED70D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08967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296C8962-F79E-4085-AD80-5BD0C4D23B05}"/>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387A852-8752-FA9F-6AFF-E6630F92CE38}"/>
              </a:ext>
            </a:extLst>
          </p:cNvPr>
          <p:cNvSpPr>
            <a:spLocks noGrp="1"/>
          </p:cNvSpPr>
          <p:nvPr>
            <p:ph idx="1"/>
          </p:nvPr>
        </p:nvSpPr>
        <p:spPr>
          <a:xfrm>
            <a:off x="573529" y="1253331"/>
            <a:ext cx="6589272" cy="5101698"/>
          </a:xfrm>
        </p:spPr>
        <p:txBody>
          <a:bodyPr vert="horz" lIns="91440" tIns="45720" rIns="91440" bIns="45720" rtlCol="0" anchor="t">
            <a:normAutofit lnSpcReduction="10000"/>
          </a:bodyPr>
          <a:lstStyle/>
          <a:p>
            <a:pPr marL="0" indent="0">
              <a:buNone/>
            </a:pPr>
            <a:r>
              <a:rPr lang="nl-BE">
                <a:solidFill>
                  <a:srgbClr val="000000"/>
                </a:solidFill>
                <a:ea typeface="Calibri"/>
                <a:cs typeface="Calibri"/>
              </a:rPr>
              <a:t>When is something bad registration (and can be fixed) and when is it just wind (and cannot be fixed)?</a:t>
            </a:r>
          </a:p>
          <a:p>
            <a:pPr marL="0" indent="0">
              <a:buNone/>
            </a:pPr>
            <a:endParaRPr lang="nl-BE">
              <a:solidFill>
                <a:srgbClr val="000000"/>
              </a:solidFill>
              <a:ea typeface="Calibri"/>
              <a:cs typeface="Calibri"/>
            </a:endParaRPr>
          </a:p>
          <a:p>
            <a:pPr marL="0" indent="0">
              <a:buNone/>
            </a:pPr>
            <a:r>
              <a:rPr lang="nl-BE">
                <a:solidFill>
                  <a:srgbClr val="000000"/>
                </a:solidFill>
                <a:ea typeface="Calibri"/>
                <a:cs typeface="Calibri"/>
              </a:rPr>
              <a:t>When you see ghosting effects (an object is in the point cloud multiple times on a slightly different position in different scans) that are mostly present in the branches but not in the stems, with the effect bigger towards the top, this is most likely due to wind. Leaves can easily be moved by wind, therefore we focus on stems to check wether the co-registration is OK. </a:t>
            </a: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F0E05C84-8EB9-72E9-3F7B-84FC9454A6D1}"/>
              </a:ext>
            </a:extLst>
          </p:cNvPr>
          <p:cNvSpPr>
            <a:spLocks noGrp="1"/>
          </p:cNvSpPr>
          <p:nvPr>
            <p:ph type="sldNum" sz="quarter" idx="12"/>
          </p:nvPr>
        </p:nvSpPr>
        <p:spPr/>
        <p:txBody>
          <a:bodyPr/>
          <a:lstStyle/>
          <a:p>
            <a:fld id="{BAE070A0-3994-FF42-A8A7-1B27A662DB2A}" type="slidenum">
              <a:rPr lang="en-BE" smtClean="0"/>
              <a:t>74</a:t>
            </a:fld>
            <a:endParaRPr lang="en-BE"/>
          </a:p>
        </p:txBody>
      </p:sp>
      <p:sp>
        <p:nvSpPr>
          <p:cNvPr id="8" name="Title 7">
            <a:extLst>
              <a:ext uri="{FF2B5EF4-FFF2-40B4-BE49-F238E27FC236}">
                <a16:creationId xmlns:a16="http://schemas.microsoft.com/office/drawing/2014/main" id="{AF6ED815-16AD-BB37-2140-F9DB6E3BE959}"/>
              </a:ext>
            </a:extLst>
          </p:cNvPr>
          <p:cNvSpPr>
            <a:spLocks noGrp="1"/>
          </p:cNvSpPr>
          <p:nvPr>
            <p:ph type="title"/>
          </p:nvPr>
        </p:nvSpPr>
        <p:spPr>
          <a:xfrm>
            <a:off x="383822" y="0"/>
            <a:ext cx="4797778" cy="1103086"/>
          </a:xfrm>
        </p:spPr>
        <p:txBody>
          <a:bodyPr/>
          <a:lstStyle/>
          <a:p>
            <a:r>
              <a:rPr lang="nl-BE" dirty="0">
                <a:latin typeface="Gill Sans MT"/>
              </a:rPr>
              <a:t>Fine co-</a:t>
            </a:r>
            <a:r>
              <a:rPr lang="nl-BE" dirty="0" err="1">
                <a:latin typeface="Gill Sans MT"/>
              </a:rPr>
              <a:t>registration</a:t>
            </a:r>
            <a:endParaRPr lang="nl-NL" dirty="0" err="1"/>
          </a:p>
        </p:txBody>
      </p:sp>
      <p:pic>
        <p:nvPicPr>
          <p:cNvPr id="9" name="Picture 8">
            <a:extLst>
              <a:ext uri="{FF2B5EF4-FFF2-40B4-BE49-F238E27FC236}">
                <a16:creationId xmlns:a16="http://schemas.microsoft.com/office/drawing/2014/main" id="{EB5FD3FA-8E3E-18C7-5343-15A2CCD917A2}"/>
              </a:ext>
            </a:extLst>
          </p:cNvPr>
          <p:cNvPicPr>
            <a:picLocks noChangeAspect="1"/>
          </p:cNvPicPr>
          <p:nvPr/>
        </p:nvPicPr>
        <p:blipFill>
          <a:blip r:embed="rId3"/>
          <a:stretch>
            <a:fillRect/>
          </a:stretch>
        </p:blipFill>
        <p:spPr>
          <a:xfrm>
            <a:off x="7354206" y="1338664"/>
            <a:ext cx="4707165" cy="3775394"/>
          </a:xfrm>
          <a:prstGeom prst="rect">
            <a:avLst/>
          </a:prstGeom>
        </p:spPr>
      </p:pic>
      <p:sp>
        <p:nvSpPr>
          <p:cNvPr id="10" name="TextBox 9">
            <a:extLst>
              <a:ext uri="{FF2B5EF4-FFF2-40B4-BE49-F238E27FC236}">
                <a16:creationId xmlns:a16="http://schemas.microsoft.com/office/drawing/2014/main" id="{0CB23065-568D-C4EC-94E1-571CDDDAB377}"/>
              </a:ext>
            </a:extLst>
          </p:cNvPr>
          <p:cNvSpPr txBox="1"/>
          <p:nvPr/>
        </p:nvSpPr>
        <p:spPr>
          <a:xfrm>
            <a:off x="7554686" y="5196170"/>
            <a:ext cx="4365171" cy="646331"/>
          </a:xfrm>
          <a:prstGeom prst="rect">
            <a:avLst/>
          </a:prstGeom>
          <a:noFill/>
        </p:spPr>
        <p:txBody>
          <a:bodyPr wrap="square" rtlCol="0">
            <a:spAutoFit/>
          </a:bodyPr>
          <a:lstStyle/>
          <a:p>
            <a:r>
              <a:rPr lang="nl-BE">
                <a:solidFill>
                  <a:schemeClr val="tx2"/>
                </a:solidFill>
              </a:rPr>
              <a:t>Ghosting (see pink point cloud – compared to the other colors).</a:t>
            </a:r>
            <a:endParaRPr lang="en-GB">
              <a:solidFill>
                <a:schemeClr val="tx2"/>
              </a:solidFill>
            </a:endParaRPr>
          </a:p>
        </p:txBody>
      </p:sp>
      <p:sp>
        <p:nvSpPr>
          <p:cNvPr id="2" name="Tijdelijke aanduiding voor voettekst 2">
            <a:extLst>
              <a:ext uri="{FF2B5EF4-FFF2-40B4-BE49-F238E27FC236}">
                <a16:creationId xmlns:a16="http://schemas.microsoft.com/office/drawing/2014/main" id="{88912F0C-E4BB-7DDD-83AA-4FFD7B82DB8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660058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98259" y="1372588"/>
            <a:ext cx="6253978"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dirty="0">
                <a:solidFill>
                  <a:schemeClr val="bg1"/>
                </a:solidFill>
                <a:latin typeface="Gill Sans MT"/>
              </a:rPr>
              <a:t>PREPARATION</a:t>
            </a:r>
          </a:p>
          <a:p>
            <a:pPr marL="514350" indent="-514350">
              <a:buFont typeface="+mj-lt"/>
              <a:buAutoNum type="arabicPeriod"/>
            </a:pPr>
            <a:r>
              <a:rPr lang="nl-BE" sz="2800" b="1" dirty="0">
                <a:solidFill>
                  <a:schemeClr val="bg1"/>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endParaRPr lang="nl-BE" sz="2800" b="1" dirty="0">
              <a:solidFill>
                <a:schemeClr val="bg1"/>
              </a:solidFill>
              <a:latin typeface="Gill Sans MT"/>
            </a:endParaRPr>
          </a:p>
          <a:p>
            <a:pPr marL="514350" indent="-514350">
              <a:buFont typeface="+mj-lt"/>
              <a:buAutoNum type="arabicPeriod"/>
            </a:pPr>
            <a:r>
              <a:rPr lang="nl-BE" sz="2800" b="1" dirty="0">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INITIAL CO-REGISTRATION (TIE POINTS)</a:t>
            </a:r>
          </a:p>
          <a:p>
            <a:pPr marL="514350" indent="-514350">
              <a:buFont typeface="+mj-lt"/>
              <a:buAutoNum type="arabicPeriod"/>
            </a:pPr>
            <a:r>
              <a:rPr lang="nl-BE" sz="2800" b="1" dirty="0">
                <a:solidFill>
                  <a:schemeClr val="bg1"/>
                </a:solidFill>
                <a:latin typeface="Gill Sans MT"/>
              </a:rPr>
              <a:t>FINE CO- REGISTRATION (MSA1)</a:t>
            </a:r>
            <a:endParaRPr lang="en-BE" sz="2800" b="1" dirty="0">
              <a:solidFill>
                <a:schemeClr val="bg1"/>
              </a:solidFill>
              <a:latin typeface="Gill Sans MT"/>
            </a:endParaRPr>
          </a:p>
          <a:p>
            <a:pPr marL="514350" indent="-514350">
              <a:buAutoNum type="arabicPeriod"/>
            </a:pPr>
            <a:r>
              <a:rPr lang="nl-BE" sz="2800" b="1">
                <a:solidFill>
                  <a:schemeClr val="accent4"/>
                </a:solidFill>
                <a:latin typeface="Gill Sans MT"/>
              </a:rPr>
              <a:t>SAVE &amp; COMBINE</a:t>
            </a:r>
            <a:endParaRPr lang="nl-BE" sz="2800" b="1" dirty="0">
              <a:solidFill>
                <a:schemeClr val="accent4"/>
              </a:solidFill>
              <a:latin typeface="Gill Sans MT"/>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75</a:t>
            </a:fld>
            <a:endParaRPr lang="en-BE"/>
          </a:p>
        </p:txBody>
      </p:sp>
    </p:spTree>
    <p:extLst>
      <p:ext uri="{BB962C8B-B14F-4D97-AF65-F5344CB8AC3E}">
        <p14:creationId xmlns:p14="http://schemas.microsoft.com/office/powerpoint/2010/main" val="35714407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76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7189879" cy="1103086"/>
          </a:xfrm>
        </p:spPr>
        <p:txBody>
          <a:bodyPr>
            <a:normAutofit/>
          </a:bodyPr>
          <a:lstStyle/>
          <a:p>
            <a:r>
              <a:rPr lang="nl-BE">
                <a:latin typeface="Gill Sans MT"/>
              </a:rPr>
              <a:t>Save</a:t>
            </a:r>
            <a:endParaRPr lang="nl-BE" dirty="0"/>
          </a:p>
        </p:txBody>
      </p:sp>
      <p:sp>
        <p:nvSpPr>
          <p:cNvPr id="5" name="Content Placeholder 6">
            <a:extLst>
              <a:ext uri="{FF2B5EF4-FFF2-40B4-BE49-F238E27FC236}">
                <a16:creationId xmlns:a16="http://schemas.microsoft.com/office/drawing/2014/main" id="{0ACE98C1-FA9C-9301-67C0-0AD02DC4B24B}"/>
              </a:ext>
            </a:extLst>
          </p:cNvPr>
          <p:cNvSpPr txBox="1">
            <a:spLocks/>
          </p:cNvSpPr>
          <p:nvPr/>
        </p:nvSpPr>
        <p:spPr>
          <a:xfrm>
            <a:off x="573529" y="1253331"/>
            <a:ext cx="10429629" cy="51059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ea typeface="Calibri"/>
                <a:cs typeface="Calibri"/>
              </a:rPr>
              <a:t>If you have finished the co-registration it is important that you make a backup of the SOP matrices. There are two ways to save the SOPs which you should both perform:</a:t>
            </a:r>
          </a:p>
          <a:p>
            <a:pPr marL="514350" indent="-514350">
              <a:buFont typeface="+mj-lt"/>
              <a:buAutoNum type="arabicPeriod"/>
            </a:pPr>
            <a:r>
              <a:rPr lang="nl-BE">
                <a:ea typeface="Calibri"/>
                <a:cs typeface="Calibri"/>
              </a:rPr>
              <a:t>Saving them separately in .DAT files</a:t>
            </a:r>
          </a:p>
          <a:p>
            <a:pPr marL="514350" indent="-514350">
              <a:buFont typeface="+mj-lt"/>
              <a:buAutoNum type="arabicPeriod"/>
            </a:pPr>
            <a:r>
              <a:rPr lang="nl-BE">
                <a:ea typeface="Calibri"/>
                <a:cs typeface="Calibri"/>
              </a:rPr>
              <a:t>Saving them combined in a CSV file*</a:t>
            </a:r>
          </a:p>
          <a:p>
            <a:pPr marL="0" indent="0">
              <a:buNone/>
            </a:pPr>
            <a:r>
              <a:rPr lang="nl-BE">
                <a:ea typeface="Calibri"/>
                <a:cs typeface="Calibri"/>
              </a:rPr>
              <a:t>This is also essential for your data management which is compulsory in Q-ForestLab.</a:t>
            </a:r>
            <a:endParaRPr lang="nl-BE" sz="2000">
              <a:ea typeface="Calibri"/>
              <a:cs typeface="Calibri"/>
            </a:endParaRPr>
          </a:p>
          <a:p>
            <a:pPr marL="0" indent="0">
              <a:buNone/>
            </a:pPr>
            <a:r>
              <a:rPr lang="nl-BE" sz="2000">
                <a:ea typeface="Calibri"/>
                <a:cs typeface="Calibri"/>
              </a:rPr>
              <a:t>*You can also do this during the co-registration process when you want the current status of the SOPs to be back-upped. This could be useful before performing MSA on the whole plot as this might also give unwanted results and by saving the SOPs on beforehand you can easily undo the changes made</a:t>
            </a:r>
            <a:r>
              <a:rPr lang="nl-BE">
                <a:ea typeface="Calibri"/>
                <a:cs typeface="Calibri"/>
              </a:rPr>
              <a:t>. </a:t>
            </a: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5366E218-34F1-841F-F09C-815DC2A653C4}"/>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93424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95203-A9F9-9F7F-27DE-3662298B8FF9}"/>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04B2809-22AE-94A9-87EE-F38FE6507224}"/>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C3956CFF-F900-1DFB-459A-5D190D59E307}"/>
              </a:ext>
            </a:extLst>
          </p:cNvPr>
          <p:cNvSpPr>
            <a:spLocks noGrp="1"/>
          </p:cNvSpPr>
          <p:nvPr>
            <p:ph type="sldNum" sz="quarter" idx="12"/>
          </p:nvPr>
        </p:nvSpPr>
        <p:spPr/>
        <p:txBody>
          <a:bodyPr/>
          <a:lstStyle/>
          <a:p>
            <a:fld id="{BAE070A0-3994-FF42-A8A7-1B27A662DB2A}" type="slidenum">
              <a:rPr lang="en-BE" smtClean="0"/>
              <a:t>77</a:t>
            </a:fld>
            <a:endParaRPr lang="en-BE"/>
          </a:p>
        </p:txBody>
      </p:sp>
      <p:sp>
        <p:nvSpPr>
          <p:cNvPr id="8" name="Title 7">
            <a:extLst>
              <a:ext uri="{FF2B5EF4-FFF2-40B4-BE49-F238E27FC236}">
                <a16:creationId xmlns:a16="http://schemas.microsoft.com/office/drawing/2014/main" id="{25E405A3-74B5-F16A-A37A-F1028CF026C7}"/>
              </a:ext>
            </a:extLst>
          </p:cNvPr>
          <p:cNvSpPr>
            <a:spLocks noGrp="1"/>
          </p:cNvSpPr>
          <p:nvPr>
            <p:ph type="title"/>
          </p:nvPr>
        </p:nvSpPr>
        <p:spPr>
          <a:xfrm>
            <a:off x="383822" y="0"/>
            <a:ext cx="4797778" cy="1103086"/>
          </a:xfrm>
        </p:spPr>
        <p:txBody>
          <a:bodyPr/>
          <a:lstStyle/>
          <a:p>
            <a:r>
              <a:rPr lang="nl-BE">
                <a:latin typeface="Gill Sans MT"/>
              </a:rPr>
              <a:t>Save </a:t>
            </a:r>
            <a:endParaRPr lang="nl-NL" dirty="0"/>
          </a:p>
        </p:txBody>
      </p:sp>
      <p:sp>
        <p:nvSpPr>
          <p:cNvPr id="15" name="Content Placeholder 6">
            <a:extLst>
              <a:ext uri="{FF2B5EF4-FFF2-40B4-BE49-F238E27FC236}">
                <a16:creationId xmlns:a16="http://schemas.microsoft.com/office/drawing/2014/main" id="{F2C8DEF9-B7A5-930E-AE12-E2CF9638991C}"/>
              </a:ext>
            </a:extLst>
          </p:cNvPr>
          <p:cNvSpPr txBox="1">
            <a:spLocks/>
          </p:cNvSpPr>
          <p:nvPr/>
        </p:nvSpPr>
        <p:spPr>
          <a:xfrm>
            <a:off x="725929" y="1453958"/>
            <a:ext cx="553381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solidFill>
                  <a:srgbClr val="000000"/>
                </a:solidFill>
                <a:ea typeface="Calibri"/>
                <a:cs typeface="Calibri"/>
              </a:rPr>
              <a:t>First way to save SOPs</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Registration</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Multiple SOP export…</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Check the </a:t>
            </a:r>
            <a:r>
              <a:rPr lang="nl-BE">
                <a:solidFill>
                  <a:schemeClr val="tx2"/>
                </a:solidFill>
                <a:ea typeface="Calibri"/>
                <a:cs typeface="Calibri"/>
              </a:rPr>
              <a:t>Export complete 4x4 matrix as *.DAT</a:t>
            </a:r>
            <a:r>
              <a:rPr lang="nl-BE">
                <a:solidFill>
                  <a:srgbClr val="000000"/>
                </a:solidFill>
                <a:ea typeface="Calibri"/>
                <a:cs typeface="Calibri"/>
              </a:rPr>
              <a:t>. Uncheck the other options.</a:t>
            </a:r>
          </a:p>
          <a:p>
            <a:pPr marL="514350" indent="-514350">
              <a:buAutoNum type="arabicPeriod"/>
            </a:pPr>
            <a:r>
              <a:rPr lang="nl-BE">
                <a:solidFill>
                  <a:srgbClr val="000000"/>
                </a:solidFill>
                <a:ea typeface="Calibri"/>
                <a:cs typeface="Calibri"/>
              </a:rPr>
              <a:t>Click </a:t>
            </a:r>
            <a:r>
              <a:rPr lang="nl-BE">
                <a:solidFill>
                  <a:schemeClr val="tx2"/>
                </a:solidFill>
                <a:ea typeface="Calibri"/>
                <a:cs typeface="Calibri"/>
              </a:rPr>
              <a:t>OK</a:t>
            </a:r>
            <a:r>
              <a:rPr lang="nl-BE">
                <a:solidFill>
                  <a:srgbClr val="000000"/>
                </a:solidFill>
                <a:ea typeface="Calibri"/>
                <a:cs typeface="Calibri"/>
              </a:rPr>
              <a:t>.</a:t>
            </a: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1F16455D-C992-6FD4-EAA3-CB953E01CA7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6" name="Picture 5">
            <a:extLst>
              <a:ext uri="{FF2B5EF4-FFF2-40B4-BE49-F238E27FC236}">
                <a16:creationId xmlns:a16="http://schemas.microsoft.com/office/drawing/2014/main" id="{B68C89BA-47C4-5C7E-F81B-E25BC0F2EC53}"/>
              </a:ext>
            </a:extLst>
          </p:cNvPr>
          <p:cNvPicPr>
            <a:picLocks noChangeAspect="1"/>
          </p:cNvPicPr>
          <p:nvPr/>
        </p:nvPicPr>
        <p:blipFill>
          <a:blip r:embed="rId3"/>
          <a:stretch>
            <a:fillRect/>
          </a:stretch>
        </p:blipFill>
        <p:spPr>
          <a:xfrm>
            <a:off x="6716943" y="136525"/>
            <a:ext cx="4319657" cy="2980228"/>
          </a:xfrm>
          <a:prstGeom prst="rect">
            <a:avLst/>
          </a:prstGeom>
        </p:spPr>
      </p:pic>
      <p:pic>
        <p:nvPicPr>
          <p:cNvPr id="13" name="Picture 12">
            <a:extLst>
              <a:ext uri="{FF2B5EF4-FFF2-40B4-BE49-F238E27FC236}">
                <a16:creationId xmlns:a16="http://schemas.microsoft.com/office/drawing/2014/main" id="{5DF89908-BA09-3A95-6461-F2683D0258EF}"/>
              </a:ext>
            </a:extLst>
          </p:cNvPr>
          <p:cNvPicPr>
            <a:picLocks noChangeAspect="1"/>
          </p:cNvPicPr>
          <p:nvPr/>
        </p:nvPicPr>
        <p:blipFill>
          <a:blip r:embed="rId4"/>
          <a:stretch>
            <a:fillRect/>
          </a:stretch>
        </p:blipFill>
        <p:spPr>
          <a:xfrm>
            <a:off x="6720519" y="3362845"/>
            <a:ext cx="4316081" cy="3495155"/>
          </a:xfrm>
          <a:prstGeom prst="rect">
            <a:avLst/>
          </a:prstGeom>
        </p:spPr>
      </p:pic>
      <p:sp>
        <p:nvSpPr>
          <p:cNvPr id="14" name="Pijl: links 12">
            <a:extLst>
              <a:ext uri="{FF2B5EF4-FFF2-40B4-BE49-F238E27FC236}">
                <a16:creationId xmlns:a16="http://schemas.microsoft.com/office/drawing/2014/main" id="{4517BBC9-29FD-C190-E280-ED731F7E0C3A}"/>
              </a:ext>
            </a:extLst>
          </p:cNvPr>
          <p:cNvSpPr/>
          <p:nvPr/>
        </p:nvSpPr>
        <p:spPr>
          <a:xfrm>
            <a:off x="8691530" y="21649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7" name="Pijl: links 12">
            <a:extLst>
              <a:ext uri="{FF2B5EF4-FFF2-40B4-BE49-F238E27FC236}">
                <a16:creationId xmlns:a16="http://schemas.microsoft.com/office/drawing/2014/main" id="{7132B06A-7F42-F9CA-3766-7D02B995DD2A}"/>
              </a:ext>
            </a:extLst>
          </p:cNvPr>
          <p:cNvSpPr/>
          <p:nvPr/>
        </p:nvSpPr>
        <p:spPr>
          <a:xfrm>
            <a:off x="10436878" y="580923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8" name="Pijl: links 12">
            <a:extLst>
              <a:ext uri="{FF2B5EF4-FFF2-40B4-BE49-F238E27FC236}">
                <a16:creationId xmlns:a16="http://schemas.microsoft.com/office/drawing/2014/main" id="{F9DAFE61-2FAC-E78A-DE58-BFAB0C6DFBD4}"/>
              </a:ext>
            </a:extLst>
          </p:cNvPr>
          <p:cNvSpPr/>
          <p:nvPr/>
        </p:nvSpPr>
        <p:spPr>
          <a:xfrm>
            <a:off x="9399102" y="238744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9" name="Pijl: links 12">
            <a:extLst>
              <a:ext uri="{FF2B5EF4-FFF2-40B4-BE49-F238E27FC236}">
                <a16:creationId xmlns:a16="http://schemas.microsoft.com/office/drawing/2014/main" id="{24EEE5E3-C127-1D0B-09D2-A65D1873630D}"/>
              </a:ext>
            </a:extLst>
          </p:cNvPr>
          <p:cNvSpPr/>
          <p:nvPr/>
        </p:nvSpPr>
        <p:spPr>
          <a:xfrm>
            <a:off x="9840581" y="648597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Tree>
    <p:extLst>
      <p:ext uri="{BB962C8B-B14F-4D97-AF65-F5344CB8AC3E}">
        <p14:creationId xmlns:p14="http://schemas.microsoft.com/office/powerpoint/2010/main" val="510825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BCE04-DED7-1923-0277-7D9A8D1E5989}"/>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32FFF5F-D5BF-1EF8-D81D-855C541D4C89}"/>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A5A874A-86D6-A55C-125D-D574A484EEC9}"/>
              </a:ext>
            </a:extLst>
          </p:cNvPr>
          <p:cNvSpPr>
            <a:spLocks noGrp="1"/>
          </p:cNvSpPr>
          <p:nvPr>
            <p:ph type="sldNum" sz="quarter" idx="12"/>
          </p:nvPr>
        </p:nvSpPr>
        <p:spPr/>
        <p:txBody>
          <a:bodyPr/>
          <a:lstStyle/>
          <a:p>
            <a:fld id="{BAE070A0-3994-FF42-A8A7-1B27A662DB2A}" type="slidenum">
              <a:rPr lang="en-BE" smtClean="0"/>
              <a:t>78</a:t>
            </a:fld>
            <a:endParaRPr lang="en-BE"/>
          </a:p>
        </p:txBody>
      </p:sp>
      <p:sp>
        <p:nvSpPr>
          <p:cNvPr id="8" name="Title 7">
            <a:extLst>
              <a:ext uri="{FF2B5EF4-FFF2-40B4-BE49-F238E27FC236}">
                <a16:creationId xmlns:a16="http://schemas.microsoft.com/office/drawing/2014/main" id="{602C6F6D-8464-CC4D-AB9E-6A018073D737}"/>
              </a:ext>
            </a:extLst>
          </p:cNvPr>
          <p:cNvSpPr>
            <a:spLocks noGrp="1"/>
          </p:cNvSpPr>
          <p:nvPr>
            <p:ph type="title"/>
          </p:nvPr>
        </p:nvSpPr>
        <p:spPr>
          <a:xfrm>
            <a:off x="383822" y="0"/>
            <a:ext cx="4797778" cy="1103086"/>
          </a:xfrm>
        </p:spPr>
        <p:txBody>
          <a:bodyPr/>
          <a:lstStyle/>
          <a:p>
            <a:r>
              <a:rPr lang="nl-BE">
                <a:latin typeface="Gill Sans MT"/>
              </a:rPr>
              <a:t>Save</a:t>
            </a:r>
            <a:endParaRPr lang="nl-NL" dirty="0"/>
          </a:p>
        </p:txBody>
      </p:sp>
      <p:sp>
        <p:nvSpPr>
          <p:cNvPr id="15" name="Content Placeholder 6">
            <a:extLst>
              <a:ext uri="{FF2B5EF4-FFF2-40B4-BE49-F238E27FC236}">
                <a16:creationId xmlns:a16="http://schemas.microsoft.com/office/drawing/2014/main" id="{0C769C9B-1B92-F206-D318-076BB2AEE333}"/>
              </a:ext>
            </a:extLst>
          </p:cNvPr>
          <p:cNvSpPr txBox="1">
            <a:spLocks/>
          </p:cNvSpPr>
          <p:nvPr/>
        </p:nvSpPr>
        <p:spPr>
          <a:xfrm>
            <a:off x="725929" y="1453958"/>
            <a:ext cx="553381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a:solidFill>
                  <a:srgbClr val="000000"/>
                </a:solidFill>
                <a:ea typeface="Calibri"/>
                <a:cs typeface="Calibri"/>
              </a:rPr>
              <a:t>If you left the target folder unchanged then the SOP files will end up in the project folder (*.RiSCAN)</a:t>
            </a:r>
          </a:p>
          <a:p>
            <a:pPr marL="0" indent="0">
              <a:buNone/>
            </a:pPr>
            <a:endParaRPr lang="nl-BE">
              <a:solidFill>
                <a:srgbClr val="000000"/>
              </a:solidFill>
              <a:ea typeface="Calibri"/>
              <a:cs typeface="Calibri"/>
            </a:endParaRPr>
          </a:p>
          <a:p>
            <a:pPr marL="0" indent="0">
              <a:buNone/>
            </a:pPr>
            <a:endParaRPr lang="nl-BE">
              <a:solidFill>
                <a:srgbClr val="000000"/>
              </a:solidFill>
              <a:ea typeface="Calibri"/>
              <a:cs typeface="Calibri"/>
            </a:endParaRP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906A8270-9921-1A37-68D9-8828B16E2703}"/>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3" name="Picture 2">
            <a:extLst>
              <a:ext uri="{FF2B5EF4-FFF2-40B4-BE49-F238E27FC236}">
                <a16:creationId xmlns:a16="http://schemas.microsoft.com/office/drawing/2014/main" id="{3065C0F6-B8D8-3FC6-CF71-CC7878F11359}"/>
              </a:ext>
            </a:extLst>
          </p:cNvPr>
          <p:cNvPicPr>
            <a:picLocks noChangeAspect="1"/>
          </p:cNvPicPr>
          <p:nvPr/>
        </p:nvPicPr>
        <p:blipFill>
          <a:blip r:embed="rId3"/>
          <a:stretch>
            <a:fillRect/>
          </a:stretch>
        </p:blipFill>
        <p:spPr>
          <a:xfrm>
            <a:off x="6208264" y="653143"/>
            <a:ext cx="5859655" cy="5602893"/>
          </a:xfrm>
          <a:prstGeom prst="rect">
            <a:avLst/>
          </a:prstGeom>
        </p:spPr>
      </p:pic>
      <p:sp>
        <p:nvSpPr>
          <p:cNvPr id="9" name="Arrow: Right 8">
            <a:extLst>
              <a:ext uri="{FF2B5EF4-FFF2-40B4-BE49-F238E27FC236}">
                <a16:creationId xmlns:a16="http://schemas.microsoft.com/office/drawing/2014/main" id="{8FEC31A4-1C36-0AF5-F157-0871FB8EFAA3}"/>
              </a:ext>
            </a:extLst>
          </p:cNvPr>
          <p:cNvSpPr/>
          <p:nvPr/>
        </p:nvSpPr>
        <p:spPr>
          <a:xfrm>
            <a:off x="5399314" y="5336573"/>
            <a:ext cx="893086" cy="4666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5123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99358-141D-55E9-221D-BC9602E7F6BA}"/>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1C77C535-CA76-1C38-E427-368ECB1E2B22}"/>
              </a:ext>
            </a:extLst>
          </p:cNvPr>
          <p:cNvPicPr>
            <a:picLocks noChangeAspect="1"/>
          </p:cNvPicPr>
          <p:nvPr/>
        </p:nvPicPr>
        <p:blipFill>
          <a:blip r:embed="rId3"/>
          <a:stretch>
            <a:fillRect/>
          </a:stretch>
        </p:blipFill>
        <p:spPr>
          <a:xfrm>
            <a:off x="9818637" y="3712727"/>
            <a:ext cx="1981477" cy="3048425"/>
          </a:xfrm>
          <a:prstGeom prst="rect">
            <a:avLst/>
          </a:prstGeom>
        </p:spPr>
      </p:pic>
      <p:pic>
        <p:nvPicPr>
          <p:cNvPr id="20" name="Picture 19">
            <a:extLst>
              <a:ext uri="{FF2B5EF4-FFF2-40B4-BE49-F238E27FC236}">
                <a16:creationId xmlns:a16="http://schemas.microsoft.com/office/drawing/2014/main" id="{F021BDFE-DEED-89C8-7ED3-63EFF12AA985}"/>
              </a:ext>
            </a:extLst>
          </p:cNvPr>
          <p:cNvPicPr>
            <a:picLocks noChangeAspect="1"/>
          </p:cNvPicPr>
          <p:nvPr/>
        </p:nvPicPr>
        <p:blipFill>
          <a:blip r:embed="rId4"/>
          <a:stretch>
            <a:fillRect/>
          </a:stretch>
        </p:blipFill>
        <p:spPr>
          <a:xfrm>
            <a:off x="7415250" y="3722253"/>
            <a:ext cx="1962424" cy="3038899"/>
          </a:xfrm>
          <a:prstGeom prst="rect">
            <a:avLst/>
          </a:prstGeom>
        </p:spPr>
      </p:pic>
      <p:sp>
        <p:nvSpPr>
          <p:cNvPr id="4" name="Slide Number Placeholder 3">
            <a:extLst>
              <a:ext uri="{FF2B5EF4-FFF2-40B4-BE49-F238E27FC236}">
                <a16:creationId xmlns:a16="http://schemas.microsoft.com/office/drawing/2014/main" id="{CBCC7B99-0822-8464-6191-5CE5526F60CB}"/>
              </a:ext>
            </a:extLst>
          </p:cNvPr>
          <p:cNvSpPr>
            <a:spLocks noGrp="1"/>
          </p:cNvSpPr>
          <p:nvPr>
            <p:ph type="sldNum" sz="quarter" idx="12"/>
          </p:nvPr>
        </p:nvSpPr>
        <p:spPr/>
        <p:txBody>
          <a:bodyPr/>
          <a:lstStyle/>
          <a:p>
            <a:fld id="{BAE070A0-3994-FF42-A8A7-1B27A662DB2A}" type="slidenum">
              <a:rPr lang="en-BE" smtClean="0"/>
              <a:t>79</a:t>
            </a:fld>
            <a:endParaRPr lang="en-BE"/>
          </a:p>
        </p:txBody>
      </p:sp>
      <p:sp>
        <p:nvSpPr>
          <p:cNvPr id="8" name="Title 7">
            <a:extLst>
              <a:ext uri="{FF2B5EF4-FFF2-40B4-BE49-F238E27FC236}">
                <a16:creationId xmlns:a16="http://schemas.microsoft.com/office/drawing/2014/main" id="{8AAA2664-F417-95B0-0A43-8FD170D2121E}"/>
              </a:ext>
            </a:extLst>
          </p:cNvPr>
          <p:cNvSpPr>
            <a:spLocks noGrp="1"/>
          </p:cNvSpPr>
          <p:nvPr>
            <p:ph type="title"/>
          </p:nvPr>
        </p:nvSpPr>
        <p:spPr>
          <a:xfrm>
            <a:off x="383822" y="0"/>
            <a:ext cx="4797778" cy="1103086"/>
          </a:xfrm>
        </p:spPr>
        <p:txBody>
          <a:bodyPr/>
          <a:lstStyle/>
          <a:p>
            <a:r>
              <a:rPr lang="nl-BE">
                <a:latin typeface="Gill Sans MT"/>
              </a:rPr>
              <a:t>Save </a:t>
            </a:r>
            <a:endParaRPr lang="nl-NL" dirty="0"/>
          </a:p>
        </p:txBody>
      </p:sp>
      <p:sp>
        <p:nvSpPr>
          <p:cNvPr id="15" name="Content Placeholder 6">
            <a:extLst>
              <a:ext uri="{FF2B5EF4-FFF2-40B4-BE49-F238E27FC236}">
                <a16:creationId xmlns:a16="http://schemas.microsoft.com/office/drawing/2014/main" id="{E3FF05C7-D90D-F92D-2D76-D991CE30A3A0}"/>
              </a:ext>
            </a:extLst>
          </p:cNvPr>
          <p:cNvSpPr txBox="1">
            <a:spLocks/>
          </p:cNvSpPr>
          <p:nvPr/>
        </p:nvSpPr>
        <p:spPr>
          <a:xfrm>
            <a:off x="725929" y="1453958"/>
            <a:ext cx="6687264" cy="490339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solidFill>
                  <a:srgbClr val="000000"/>
                </a:solidFill>
                <a:ea typeface="Calibri"/>
                <a:cs typeface="Calibri"/>
              </a:rPr>
              <a:t>Second way to save SOPs</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Registration</a:t>
            </a:r>
            <a:r>
              <a:rPr lang="nl-BE">
                <a:solidFill>
                  <a:srgbClr val="000000"/>
                </a:solidFill>
                <a:ea typeface="Calibri"/>
                <a:cs typeface="Calibri"/>
              </a:rPr>
              <a:t>.</a:t>
            </a:r>
          </a:p>
          <a:p>
            <a:pPr marL="514350" indent="-514350">
              <a:buAutoNum type="arabicPeriod"/>
            </a:pPr>
            <a:r>
              <a:rPr lang="nl-BE">
                <a:solidFill>
                  <a:srgbClr val="000000"/>
                </a:solidFill>
                <a:ea typeface="Calibri"/>
                <a:cs typeface="Calibri"/>
              </a:rPr>
              <a:t>Click on </a:t>
            </a:r>
            <a:r>
              <a:rPr lang="nl-BE">
                <a:solidFill>
                  <a:schemeClr val="tx2"/>
                </a:solidFill>
                <a:ea typeface="Calibri"/>
                <a:cs typeface="Calibri"/>
              </a:rPr>
              <a:t>SOP backup…</a:t>
            </a:r>
            <a:r>
              <a:rPr lang="nl-BE">
                <a:ea typeface="Calibri"/>
                <a:cs typeface="Calibri"/>
              </a:rPr>
              <a:t>.</a:t>
            </a:r>
          </a:p>
          <a:p>
            <a:pPr marL="514350" indent="-514350">
              <a:buAutoNum type="arabicPeriod"/>
            </a:pPr>
            <a:r>
              <a:rPr lang="nl-BE">
                <a:ea typeface="Calibri"/>
                <a:cs typeface="Calibri"/>
              </a:rPr>
              <a:t>Choose a good backup name (e.g. dates if you’re making intermediairy backups; name of the .RiSCAN PROject for your final backup).</a:t>
            </a:r>
          </a:p>
          <a:p>
            <a:pPr marL="514350" indent="-514350">
              <a:buAutoNum type="arabicPeriod"/>
            </a:pPr>
            <a:r>
              <a:rPr lang="nl-BE">
                <a:ea typeface="Calibri"/>
                <a:cs typeface="Calibri"/>
              </a:rPr>
              <a:t>Click </a:t>
            </a:r>
            <a:r>
              <a:rPr lang="nl-BE">
                <a:solidFill>
                  <a:srgbClr val="03CDAB"/>
                </a:solidFill>
                <a:ea typeface="Calibri"/>
                <a:cs typeface="Calibri"/>
              </a:rPr>
              <a:t>Create backup</a:t>
            </a:r>
            <a:r>
              <a:rPr lang="nl-BE">
                <a:ea typeface="Calibri"/>
                <a:cs typeface="Calibri"/>
              </a:rPr>
              <a:t>.</a:t>
            </a:r>
          </a:p>
          <a:p>
            <a:pPr marL="514350" indent="-514350">
              <a:buAutoNum type="arabicPeriod"/>
            </a:pPr>
            <a:r>
              <a:rPr lang="nl-BE">
                <a:ea typeface="Calibri"/>
                <a:cs typeface="Calibri"/>
              </a:rPr>
              <a:t>If you ever want to restore a backup, double click the name of the one you want to restore.</a:t>
            </a:r>
          </a:p>
          <a:p>
            <a:pPr marL="514350" indent="-514350">
              <a:buAutoNum type="arabicPeriod"/>
            </a:pPr>
            <a:endParaRPr lang="nl-BE">
              <a:solidFill>
                <a:srgbClr val="000000"/>
              </a:solidFill>
              <a:ea typeface="Calibri"/>
              <a:cs typeface="Calibri"/>
            </a:endParaRP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C586F4BA-A2CA-668F-EBB1-A290A754A09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3" name="Picture 2">
            <a:extLst>
              <a:ext uri="{FF2B5EF4-FFF2-40B4-BE49-F238E27FC236}">
                <a16:creationId xmlns:a16="http://schemas.microsoft.com/office/drawing/2014/main" id="{B1BCB971-E651-159D-992E-75732F123E93}"/>
              </a:ext>
            </a:extLst>
          </p:cNvPr>
          <p:cNvPicPr>
            <a:picLocks noChangeAspect="1"/>
          </p:cNvPicPr>
          <p:nvPr/>
        </p:nvPicPr>
        <p:blipFill>
          <a:blip r:embed="rId5"/>
          <a:srcRect l="29887"/>
          <a:stretch/>
        </p:blipFill>
        <p:spPr>
          <a:xfrm>
            <a:off x="8012915" y="198551"/>
            <a:ext cx="3453156" cy="3419952"/>
          </a:xfrm>
          <a:prstGeom prst="rect">
            <a:avLst/>
          </a:prstGeom>
        </p:spPr>
      </p:pic>
      <p:sp>
        <p:nvSpPr>
          <p:cNvPr id="9" name="Pijl: links 12">
            <a:extLst>
              <a:ext uri="{FF2B5EF4-FFF2-40B4-BE49-F238E27FC236}">
                <a16:creationId xmlns:a16="http://schemas.microsoft.com/office/drawing/2014/main" id="{D07FD9EB-2895-7C07-6C41-364877887C70}"/>
              </a:ext>
            </a:extLst>
          </p:cNvPr>
          <p:cNvSpPr/>
          <p:nvPr/>
        </p:nvSpPr>
        <p:spPr>
          <a:xfrm>
            <a:off x="8785985" y="302301"/>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0" name="Pijl: links 12">
            <a:extLst>
              <a:ext uri="{FF2B5EF4-FFF2-40B4-BE49-F238E27FC236}">
                <a16:creationId xmlns:a16="http://schemas.microsoft.com/office/drawing/2014/main" id="{B20DB197-39E1-F489-F090-286AC7048259}"/>
              </a:ext>
            </a:extLst>
          </p:cNvPr>
          <p:cNvSpPr/>
          <p:nvPr/>
        </p:nvSpPr>
        <p:spPr>
          <a:xfrm>
            <a:off x="10756300" y="3242662"/>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4" name="Pijl: links 12">
            <a:extLst>
              <a:ext uri="{FF2B5EF4-FFF2-40B4-BE49-F238E27FC236}">
                <a16:creationId xmlns:a16="http://schemas.microsoft.com/office/drawing/2014/main" id="{493BA586-9E09-36E4-301B-45DE7E3F7534}"/>
              </a:ext>
            </a:extLst>
          </p:cNvPr>
          <p:cNvSpPr/>
          <p:nvPr/>
        </p:nvSpPr>
        <p:spPr>
          <a:xfrm>
            <a:off x="8496975" y="416649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6" name="Pijl: links 12">
            <a:extLst>
              <a:ext uri="{FF2B5EF4-FFF2-40B4-BE49-F238E27FC236}">
                <a16:creationId xmlns:a16="http://schemas.microsoft.com/office/drawing/2014/main" id="{E7169C5B-0BE3-38C3-1E16-F8B354165173}"/>
              </a:ext>
            </a:extLst>
          </p:cNvPr>
          <p:cNvSpPr/>
          <p:nvPr/>
        </p:nvSpPr>
        <p:spPr>
          <a:xfrm>
            <a:off x="8909263" y="449683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23" name="Pijl: links 12">
            <a:extLst>
              <a:ext uri="{FF2B5EF4-FFF2-40B4-BE49-F238E27FC236}">
                <a16:creationId xmlns:a16="http://schemas.microsoft.com/office/drawing/2014/main" id="{1D92E93D-F592-A69D-E17C-9E9B9414FB04}"/>
              </a:ext>
            </a:extLst>
          </p:cNvPr>
          <p:cNvSpPr/>
          <p:nvPr/>
        </p:nvSpPr>
        <p:spPr>
          <a:xfrm>
            <a:off x="10992556" y="492722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5</a:t>
            </a:r>
            <a:endParaRPr lang="nl-NL" dirty="0">
              <a:ea typeface="Calibri"/>
              <a:cs typeface="Calibri"/>
            </a:endParaRPr>
          </a:p>
        </p:txBody>
      </p:sp>
    </p:spTree>
    <p:extLst>
      <p:ext uri="{BB962C8B-B14F-4D97-AF65-F5344CB8AC3E}">
        <p14:creationId xmlns:p14="http://schemas.microsoft.com/office/powerpoint/2010/main" val="250179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CCC72AB-EEAC-F44F-86FE-01EA7FF164DC}"/>
              </a:ext>
            </a:extLst>
          </p:cNvPr>
          <p:cNvSpPr>
            <a:spLocks noGrp="1"/>
          </p:cNvSpPr>
          <p:nvPr>
            <p:ph idx="1"/>
          </p:nvPr>
        </p:nvSpPr>
        <p:spPr>
          <a:xfrm>
            <a:off x="573529" y="1253331"/>
            <a:ext cx="4958576" cy="5113338"/>
          </a:xfrm>
        </p:spPr>
        <p:txBody>
          <a:bodyPr vert="horz" lIns="91440" tIns="45720" rIns="91440" bIns="45720" rtlCol="0" anchor="t">
            <a:normAutofit/>
          </a:bodyPr>
          <a:lstStyle/>
          <a:p>
            <a:pPr marL="514350" indent="-514350">
              <a:buFont typeface="+mj-lt"/>
              <a:buAutoNum type="arabicPeriod"/>
            </a:pPr>
            <a:r>
              <a:rPr lang="nl-BE"/>
              <a:t>Copy </a:t>
            </a:r>
            <a:r>
              <a:rPr lang="nl-BE" dirty="0" err="1"/>
              <a:t>the</a:t>
            </a:r>
            <a:r>
              <a:rPr lang="nl-BE"/>
              <a:t> </a:t>
            </a:r>
            <a:r>
              <a:rPr lang="nl-BE" dirty="0" err="1"/>
              <a:t>raw</a:t>
            </a:r>
            <a:r>
              <a:rPr lang="nl-BE"/>
              <a:t> data (*.</a:t>
            </a:r>
            <a:r>
              <a:rPr lang="nl-BE" dirty="0" err="1"/>
              <a:t>riproject</a:t>
            </a:r>
            <a:r>
              <a:rPr lang="nl-BE"/>
              <a:t> folder) </a:t>
            </a:r>
            <a:r>
              <a:rPr lang="nl-BE" dirty="0" err="1"/>
              <a:t>from</a:t>
            </a:r>
            <a:r>
              <a:rPr lang="nl-BE"/>
              <a:t> </a:t>
            </a:r>
            <a:r>
              <a:rPr lang="nl-BE" dirty="0" err="1"/>
              <a:t>the</a:t>
            </a:r>
            <a:r>
              <a:rPr lang="nl-BE"/>
              <a:t> scanner </a:t>
            </a:r>
            <a:r>
              <a:rPr lang="nl-BE" dirty="0" err="1"/>
              <a:t>to</a:t>
            </a:r>
            <a:r>
              <a:rPr lang="nl-BE"/>
              <a:t> a USB stick (=/&lt; 32 </a:t>
            </a:r>
            <a:r>
              <a:rPr lang="nl-BE" dirty="0" err="1"/>
              <a:t>gb</a:t>
            </a:r>
            <a:r>
              <a:rPr lang="nl-BE"/>
              <a:t>).</a:t>
            </a:r>
          </a:p>
          <a:p>
            <a:pPr marL="514350" indent="-514350">
              <a:buFont typeface="+mj-lt"/>
              <a:buAutoNum type="arabicPeriod"/>
            </a:pPr>
            <a:r>
              <a:rPr lang="nl-BE"/>
              <a:t>Copy </a:t>
            </a:r>
            <a:r>
              <a:rPr lang="nl-BE" err="1"/>
              <a:t>the</a:t>
            </a:r>
            <a:r>
              <a:rPr lang="nl-BE"/>
              <a:t> </a:t>
            </a:r>
            <a:r>
              <a:rPr lang="nl-BE" err="1"/>
              <a:t>raw</a:t>
            </a:r>
            <a:r>
              <a:rPr lang="nl-BE"/>
              <a:t> data </a:t>
            </a:r>
            <a:r>
              <a:rPr lang="nl-BE" err="1"/>
              <a:t>from</a:t>
            </a:r>
            <a:r>
              <a:rPr lang="nl-BE"/>
              <a:t> USB </a:t>
            </a:r>
            <a:r>
              <a:rPr lang="nl-BE" err="1"/>
              <a:t>to</a:t>
            </a:r>
            <a:r>
              <a:rPr lang="nl-BE"/>
              <a:t> </a:t>
            </a:r>
            <a:r>
              <a:rPr lang="nl-BE" err="1"/>
              <a:t>the</a:t>
            </a:r>
            <a:r>
              <a:rPr lang="nl-BE"/>
              <a:t> computer.</a:t>
            </a:r>
            <a:endParaRPr lang="nl-BE" dirty="0">
              <a:ea typeface="Calibri"/>
              <a:cs typeface="Calibri"/>
            </a:endParaRPr>
          </a:p>
          <a:p>
            <a:pPr marL="514350" indent="-514350">
              <a:buAutoNum type="arabicPeriod"/>
            </a:pPr>
            <a:r>
              <a:rPr lang="nl-BE" dirty="0">
                <a:ea typeface="Calibri"/>
                <a:cs typeface="Calibri"/>
              </a:rPr>
              <a:t>Make </a:t>
            </a:r>
            <a:r>
              <a:rPr lang="nl-BE" dirty="0" err="1">
                <a:ea typeface="Calibri"/>
                <a:cs typeface="Calibri"/>
              </a:rPr>
              <a:t>sure</a:t>
            </a:r>
            <a:r>
              <a:rPr lang="nl-BE" dirty="0">
                <a:ea typeface="Calibri"/>
                <a:cs typeface="Calibri"/>
              </a:rPr>
              <a:t> a copy is </a:t>
            </a:r>
            <a:r>
              <a:rPr lang="nl-BE" dirty="0" err="1">
                <a:ea typeface="Calibri"/>
                <a:cs typeface="Calibri"/>
              </a:rPr>
              <a:t>also</a:t>
            </a:r>
            <a:r>
              <a:rPr lang="nl-BE" dirty="0">
                <a:ea typeface="Calibri"/>
                <a:cs typeface="Calibri"/>
              </a:rPr>
              <a:t> </a:t>
            </a:r>
            <a:r>
              <a:rPr lang="nl-BE" dirty="0" err="1">
                <a:ea typeface="Calibri"/>
                <a:cs typeface="Calibri"/>
              </a:rPr>
              <a:t>saved</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shares (contact: Louise.Terryn@UGent.be).</a:t>
            </a:r>
            <a:endParaRPr lang="nl-BE" dirty="0"/>
          </a:p>
          <a:p>
            <a:pPr marL="514350" indent="-514350">
              <a:buFont typeface="+mj-lt"/>
              <a:buAutoNum type="arabicPeriod"/>
            </a:pPr>
            <a:r>
              <a:rPr lang="nl-BE"/>
              <a:t>Open RiSCAN PRO.</a:t>
            </a:r>
            <a:endParaRPr lang="en-BE" dirty="0"/>
          </a:p>
        </p:txBody>
      </p:sp>
      <p:sp>
        <p:nvSpPr>
          <p:cNvPr id="4" name="Slide Number Placeholder 3">
            <a:extLst>
              <a:ext uri="{FF2B5EF4-FFF2-40B4-BE49-F238E27FC236}">
                <a16:creationId xmlns:a16="http://schemas.microsoft.com/office/drawing/2014/main" id="{9D45DAE5-3907-72CD-5B4B-259E92013A7D}"/>
              </a:ext>
            </a:extLst>
          </p:cNvPr>
          <p:cNvSpPr>
            <a:spLocks noGrp="1"/>
          </p:cNvSpPr>
          <p:nvPr>
            <p:ph type="sldNum" sz="quarter" idx="12"/>
          </p:nvPr>
        </p:nvSpPr>
        <p:spPr/>
        <p:txBody>
          <a:bodyPr/>
          <a:lstStyle/>
          <a:p>
            <a:fld id="{BAE070A0-3994-FF42-A8A7-1B27A662DB2A}" type="slidenum">
              <a:rPr lang="en-BE" smtClean="0"/>
              <a:t>8</a:t>
            </a:fld>
            <a:endParaRPr lang="en-BE"/>
          </a:p>
        </p:txBody>
      </p:sp>
      <p:sp>
        <p:nvSpPr>
          <p:cNvPr id="8" name="Title 7">
            <a:extLst>
              <a:ext uri="{FF2B5EF4-FFF2-40B4-BE49-F238E27FC236}">
                <a16:creationId xmlns:a16="http://schemas.microsoft.com/office/drawing/2014/main" id="{593211E4-5903-3798-E94F-C606B3BD7AFA}"/>
              </a:ext>
            </a:extLst>
          </p:cNvPr>
          <p:cNvSpPr>
            <a:spLocks noGrp="1"/>
          </p:cNvSpPr>
          <p:nvPr>
            <p:ph type="title"/>
          </p:nvPr>
        </p:nvSpPr>
        <p:spPr>
          <a:xfrm>
            <a:off x="383822" y="0"/>
            <a:ext cx="4797778" cy="1103086"/>
          </a:xfrm>
        </p:spPr>
        <p:txBody>
          <a:bodyPr/>
          <a:lstStyle/>
          <a:p>
            <a:r>
              <a:rPr lang="nl-BE"/>
              <a:t>Preparation</a:t>
            </a:r>
            <a:endParaRPr lang="en-BE" dirty="0"/>
          </a:p>
        </p:txBody>
      </p:sp>
      <p:pic>
        <p:nvPicPr>
          <p:cNvPr id="5" name="Picture 4">
            <a:extLst>
              <a:ext uri="{FF2B5EF4-FFF2-40B4-BE49-F238E27FC236}">
                <a16:creationId xmlns:a16="http://schemas.microsoft.com/office/drawing/2014/main" id="{AE39428E-039A-3DC0-59D4-C641F63A2E88}"/>
              </a:ext>
            </a:extLst>
          </p:cNvPr>
          <p:cNvPicPr>
            <a:picLocks noChangeAspect="1"/>
          </p:cNvPicPr>
          <p:nvPr/>
        </p:nvPicPr>
        <p:blipFill>
          <a:blip r:embed="rId3"/>
          <a:stretch>
            <a:fillRect/>
          </a:stretch>
        </p:blipFill>
        <p:spPr>
          <a:xfrm>
            <a:off x="5826885" y="2932843"/>
            <a:ext cx="6086333" cy="3159698"/>
          </a:xfrm>
          <a:prstGeom prst="rect">
            <a:avLst/>
          </a:prstGeom>
        </p:spPr>
      </p:pic>
      <p:sp>
        <p:nvSpPr>
          <p:cNvPr id="2" name="Tijdelijke aanduiding voor voettekst 2">
            <a:extLst>
              <a:ext uri="{FF2B5EF4-FFF2-40B4-BE49-F238E27FC236}">
                <a16:creationId xmlns:a16="http://schemas.microsoft.com/office/drawing/2014/main" id="{FE099B2E-9D78-DAE4-0DDA-82805E49D0C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728510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BE8FE-1841-3004-A966-36CE9F2376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2A83DA-523C-9D40-EC03-3B229E4F5CCF}"/>
              </a:ext>
            </a:extLst>
          </p:cNvPr>
          <p:cNvSpPr>
            <a:spLocks noGrp="1"/>
          </p:cNvSpPr>
          <p:nvPr>
            <p:ph type="sldNum" sz="quarter" idx="12"/>
          </p:nvPr>
        </p:nvSpPr>
        <p:spPr/>
        <p:txBody>
          <a:bodyPr/>
          <a:lstStyle/>
          <a:p>
            <a:fld id="{BAE070A0-3994-FF42-A8A7-1B27A662DB2A}" type="slidenum">
              <a:rPr lang="en-BE" smtClean="0"/>
              <a:t>80</a:t>
            </a:fld>
            <a:endParaRPr lang="en-BE"/>
          </a:p>
        </p:txBody>
      </p:sp>
      <p:sp>
        <p:nvSpPr>
          <p:cNvPr id="8" name="Title 7">
            <a:extLst>
              <a:ext uri="{FF2B5EF4-FFF2-40B4-BE49-F238E27FC236}">
                <a16:creationId xmlns:a16="http://schemas.microsoft.com/office/drawing/2014/main" id="{9E98D7C2-1584-149D-020F-719C180E3C5D}"/>
              </a:ext>
            </a:extLst>
          </p:cNvPr>
          <p:cNvSpPr>
            <a:spLocks noGrp="1"/>
          </p:cNvSpPr>
          <p:nvPr>
            <p:ph type="title"/>
          </p:nvPr>
        </p:nvSpPr>
        <p:spPr>
          <a:xfrm>
            <a:off x="383822" y="0"/>
            <a:ext cx="4797778" cy="1103086"/>
          </a:xfrm>
        </p:spPr>
        <p:txBody>
          <a:bodyPr/>
          <a:lstStyle/>
          <a:p>
            <a:r>
              <a:rPr lang="nl-BE">
                <a:latin typeface="Gill Sans MT"/>
              </a:rPr>
              <a:t>Save </a:t>
            </a:r>
            <a:endParaRPr lang="nl-NL" dirty="0"/>
          </a:p>
        </p:txBody>
      </p:sp>
      <p:sp>
        <p:nvSpPr>
          <p:cNvPr id="15" name="Content Placeholder 6">
            <a:extLst>
              <a:ext uri="{FF2B5EF4-FFF2-40B4-BE49-F238E27FC236}">
                <a16:creationId xmlns:a16="http://schemas.microsoft.com/office/drawing/2014/main" id="{5708729F-8039-FB1D-3746-B9DD2E6521BB}"/>
              </a:ext>
            </a:extLst>
          </p:cNvPr>
          <p:cNvSpPr txBox="1">
            <a:spLocks/>
          </p:cNvSpPr>
          <p:nvPr/>
        </p:nvSpPr>
        <p:spPr>
          <a:xfrm>
            <a:off x="725929" y="1453958"/>
            <a:ext cx="668726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a:solidFill>
                  <a:srgbClr val="000000"/>
                </a:solidFill>
                <a:ea typeface="Calibri"/>
                <a:cs typeface="Calibri"/>
              </a:rPr>
              <a:t>The CSV file created by doing the steps in the previous slide ends up in the *.RiSCAN folder under </a:t>
            </a:r>
            <a:r>
              <a:rPr lang="nl-BE">
                <a:solidFill>
                  <a:srgbClr val="03CDAB"/>
                </a:solidFill>
                <a:ea typeface="Calibri"/>
                <a:cs typeface="Calibri"/>
              </a:rPr>
              <a:t>BACKUP &gt; SOP </a:t>
            </a:r>
          </a:p>
          <a:p>
            <a:pPr marL="514350" indent="-514350">
              <a:buAutoNum type="arabicPeriod"/>
            </a:pPr>
            <a:endParaRPr lang="nl-BE">
              <a:solidFill>
                <a:srgbClr val="000000"/>
              </a:solidFill>
              <a:ea typeface="Calibri"/>
              <a:cs typeface="Calibri"/>
            </a:endParaRPr>
          </a:p>
          <a:p>
            <a:pPr marL="0" indent="0">
              <a:buNone/>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2B74F48A-1DFE-377D-360E-03B8BD35E0C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pic>
        <p:nvPicPr>
          <p:cNvPr id="6" name="Picture 5">
            <a:extLst>
              <a:ext uri="{FF2B5EF4-FFF2-40B4-BE49-F238E27FC236}">
                <a16:creationId xmlns:a16="http://schemas.microsoft.com/office/drawing/2014/main" id="{50934E91-A1DE-2BDC-C719-2FA83D6C36BB}"/>
              </a:ext>
            </a:extLst>
          </p:cNvPr>
          <p:cNvPicPr>
            <a:picLocks noChangeAspect="1"/>
          </p:cNvPicPr>
          <p:nvPr/>
        </p:nvPicPr>
        <p:blipFill>
          <a:blip r:embed="rId3"/>
          <a:stretch>
            <a:fillRect/>
          </a:stretch>
        </p:blipFill>
        <p:spPr>
          <a:xfrm>
            <a:off x="725929" y="2891283"/>
            <a:ext cx="10018798" cy="1375915"/>
          </a:xfrm>
          <a:prstGeom prst="rect">
            <a:avLst/>
          </a:prstGeom>
        </p:spPr>
      </p:pic>
    </p:spTree>
    <p:extLst>
      <p:ext uri="{BB962C8B-B14F-4D97-AF65-F5344CB8AC3E}">
        <p14:creationId xmlns:p14="http://schemas.microsoft.com/office/powerpoint/2010/main" val="16962913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07967762-BF7D-0948-3220-4FDEB375EDD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C5AB565-C916-C24E-EE35-F5A1BCBBEFA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9A50FE4D-480E-8900-1759-7135EE5F87B3}"/>
              </a:ext>
            </a:extLst>
          </p:cNvPr>
          <p:cNvSpPr>
            <a:spLocks noGrp="1"/>
          </p:cNvSpPr>
          <p:nvPr>
            <p:ph type="sldNum" sz="quarter" idx="12"/>
          </p:nvPr>
        </p:nvSpPr>
        <p:spPr/>
        <p:txBody>
          <a:bodyPr/>
          <a:lstStyle/>
          <a:p>
            <a:fld id="{BAE070A0-3994-FF42-A8A7-1B27A662DB2A}" type="slidenum">
              <a:rPr lang="en-BE" smtClean="0"/>
              <a:t>81</a:t>
            </a:fld>
            <a:endParaRPr lang="en-BE"/>
          </a:p>
        </p:txBody>
      </p:sp>
      <p:sp>
        <p:nvSpPr>
          <p:cNvPr id="8" name="Title 7">
            <a:extLst>
              <a:ext uri="{FF2B5EF4-FFF2-40B4-BE49-F238E27FC236}">
                <a16:creationId xmlns:a16="http://schemas.microsoft.com/office/drawing/2014/main" id="{0A5196DB-B94F-EBA8-2F76-9135D1E31ABA}"/>
              </a:ext>
            </a:extLst>
          </p:cNvPr>
          <p:cNvSpPr>
            <a:spLocks noGrp="1"/>
          </p:cNvSpPr>
          <p:nvPr>
            <p:ph type="title"/>
          </p:nvPr>
        </p:nvSpPr>
        <p:spPr>
          <a:xfrm>
            <a:off x="383822" y="0"/>
            <a:ext cx="7189879" cy="1103086"/>
          </a:xfrm>
        </p:spPr>
        <p:txBody>
          <a:bodyPr>
            <a:normAutofit/>
          </a:bodyPr>
          <a:lstStyle/>
          <a:p>
            <a:r>
              <a:rPr lang="nl-BE" dirty="0">
                <a:latin typeface="Gill Sans MT"/>
              </a:rPr>
              <a:t>Combine</a:t>
            </a:r>
            <a:endParaRPr lang="nl-BE" dirty="0"/>
          </a:p>
        </p:txBody>
      </p:sp>
      <p:sp>
        <p:nvSpPr>
          <p:cNvPr id="5" name="Content Placeholder 6">
            <a:extLst>
              <a:ext uri="{FF2B5EF4-FFF2-40B4-BE49-F238E27FC236}">
                <a16:creationId xmlns:a16="http://schemas.microsoft.com/office/drawing/2014/main" id="{6876E814-6138-D1BE-D1B4-F07D99ADC18C}"/>
              </a:ext>
            </a:extLst>
          </p:cNvPr>
          <p:cNvSpPr txBox="1">
            <a:spLocks/>
          </p:cNvSpPr>
          <p:nvPr/>
        </p:nvSpPr>
        <p:spPr>
          <a:xfrm>
            <a:off x="573529" y="1253331"/>
            <a:ext cx="10429629" cy="51059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dirty="0">
                <a:ea typeface="Calibri"/>
                <a:cs typeface="Calibri"/>
              </a:rPr>
              <a:t>In a next step </a:t>
            </a:r>
            <a:r>
              <a:rPr lang="nl-BE" dirty="0" err="1">
                <a:ea typeface="Calibri"/>
                <a:cs typeface="Calibri"/>
              </a:rPr>
              <a:t>you</a:t>
            </a:r>
            <a:r>
              <a:rPr lang="nl-BE" dirty="0">
                <a:ea typeface="Calibri"/>
                <a:cs typeface="Calibri"/>
              </a:rPr>
              <a:t> </a:t>
            </a:r>
            <a:r>
              <a:rPr lang="nl-BE" dirty="0" err="1">
                <a:ea typeface="Calibri"/>
                <a:cs typeface="Calibri"/>
              </a:rPr>
              <a:t>might</a:t>
            </a:r>
            <a:r>
              <a:rPr lang="nl-BE" dirty="0">
                <a:ea typeface="Calibri"/>
                <a:cs typeface="Calibri"/>
              </a:rPr>
              <a:t> want </a:t>
            </a:r>
            <a:r>
              <a:rPr lang="nl-BE" dirty="0" err="1">
                <a:ea typeface="Calibri"/>
                <a:cs typeface="Calibri"/>
              </a:rPr>
              <a:t>to</a:t>
            </a:r>
            <a:r>
              <a:rPr lang="nl-BE" dirty="0">
                <a:ea typeface="Calibri"/>
                <a:cs typeface="Calibri"/>
              </a:rPr>
              <a:t> combine </a:t>
            </a:r>
            <a:r>
              <a:rPr lang="nl-BE" dirty="0" err="1">
                <a:ea typeface="Calibri"/>
                <a:cs typeface="Calibri"/>
              </a:rPr>
              <a:t>the</a:t>
            </a:r>
            <a:r>
              <a:rPr lang="nl-BE" dirty="0">
                <a:ea typeface="Calibri"/>
                <a:cs typeface="Calibri"/>
              </a:rPr>
              <a:t> point </a:t>
            </a:r>
            <a:r>
              <a:rPr lang="nl-BE" dirty="0" err="1">
                <a:ea typeface="Calibri"/>
                <a:cs typeface="Calibri"/>
              </a:rPr>
              <a:t>clouds</a:t>
            </a:r>
            <a:r>
              <a:rPr lang="nl-BE" dirty="0">
                <a:ea typeface="Calibri"/>
                <a:cs typeface="Calibri"/>
              </a:rPr>
              <a:t> of </a:t>
            </a:r>
            <a:r>
              <a:rPr lang="nl-BE" dirty="0" err="1">
                <a:ea typeface="Calibri"/>
                <a:cs typeface="Calibri"/>
              </a:rPr>
              <a:t>all</a:t>
            </a:r>
            <a:r>
              <a:rPr lang="nl-BE" dirty="0">
                <a:ea typeface="Calibri"/>
                <a:cs typeface="Calibri"/>
              </a:rPr>
              <a:t> </a:t>
            </a:r>
            <a:r>
              <a:rPr lang="nl-BE" dirty="0" err="1">
                <a:ea typeface="Calibri"/>
                <a:cs typeface="Calibri"/>
              </a:rPr>
              <a:t>the</a:t>
            </a:r>
            <a:r>
              <a:rPr lang="nl-BE" dirty="0">
                <a:ea typeface="Calibri"/>
                <a:cs typeface="Calibri"/>
              </a:rPr>
              <a:t> scan </a:t>
            </a:r>
            <a:r>
              <a:rPr lang="nl-BE" dirty="0" err="1">
                <a:ea typeface="Calibri"/>
                <a:cs typeface="Calibri"/>
              </a:rPr>
              <a:t>positions</a:t>
            </a:r>
            <a:r>
              <a:rPr lang="nl-BE" dirty="0">
                <a:ea typeface="Calibri"/>
                <a:cs typeface="Calibri"/>
              </a:rPr>
              <a:t> </a:t>
            </a:r>
            <a:r>
              <a:rPr lang="nl-BE" dirty="0" err="1">
                <a:ea typeface="Calibri"/>
                <a:cs typeface="Calibri"/>
              </a:rPr>
              <a:t>into</a:t>
            </a:r>
            <a:r>
              <a:rPr lang="nl-BE" dirty="0">
                <a:ea typeface="Calibri"/>
                <a:cs typeface="Calibri"/>
              </a:rPr>
              <a:t> </a:t>
            </a:r>
            <a:r>
              <a:rPr lang="nl-BE" dirty="0" err="1">
                <a:ea typeface="Calibri"/>
                <a:cs typeface="Calibri"/>
              </a:rPr>
              <a:t>one</a:t>
            </a:r>
            <a:r>
              <a:rPr lang="nl-BE" dirty="0">
                <a:ea typeface="Calibri"/>
                <a:cs typeface="Calibri"/>
              </a:rPr>
              <a:t> big point </a:t>
            </a:r>
            <a:r>
              <a:rPr lang="nl-BE" dirty="0" err="1">
                <a:ea typeface="Calibri"/>
                <a:cs typeface="Calibri"/>
              </a:rPr>
              <a:t>cloud</a:t>
            </a:r>
            <a:r>
              <a:rPr lang="nl-BE" dirty="0">
                <a:ea typeface="Calibri"/>
                <a:cs typeface="Calibri"/>
              </a:rPr>
              <a:t>. </a:t>
            </a:r>
            <a:r>
              <a:rPr lang="nl-BE" dirty="0" err="1">
                <a:ea typeface="Calibri"/>
                <a:cs typeface="Calibri"/>
              </a:rPr>
              <a:t>From</a:t>
            </a:r>
            <a:r>
              <a:rPr lang="nl-BE" dirty="0">
                <a:ea typeface="Calibri"/>
                <a:cs typeface="Calibri"/>
              </a:rPr>
              <a:t> </a:t>
            </a:r>
            <a:r>
              <a:rPr lang="nl-BE" dirty="0" err="1">
                <a:ea typeface="Calibri"/>
                <a:cs typeface="Calibri"/>
              </a:rPr>
              <a:t>this</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you</a:t>
            </a:r>
            <a:r>
              <a:rPr lang="nl-BE" dirty="0">
                <a:ea typeface="Calibri"/>
                <a:cs typeface="Calibri"/>
              </a:rPr>
              <a:t> </a:t>
            </a:r>
            <a:r>
              <a:rPr lang="nl-BE" dirty="0" err="1">
                <a:ea typeface="Calibri"/>
                <a:cs typeface="Calibri"/>
              </a:rPr>
              <a:t>can</a:t>
            </a:r>
            <a:r>
              <a:rPr lang="nl-BE" dirty="0">
                <a:ea typeface="Calibri"/>
                <a:cs typeface="Calibri"/>
              </a:rPr>
              <a:t> later extract trees or </a:t>
            </a:r>
            <a:r>
              <a:rPr lang="nl-BE" dirty="0" err="1">
                <a:ea typeface="Calibri"/>
                <a:cs typeface="Calibri"/>
              </a:rPr>
              <a:t>structural</a:t>
            </a:r>
            <a:r>
              <a:rPr lang="nl-BE" dirty="0">
                <a:ea typeface="Calibri"/>
                <a:cs typeface="Calibri"/>
              </a:rPr>
              <a:t> features.</a:t>
            </a:r>
            <a:endParaRPr lang="nl-NL" dirty="0"/>
          </a:p>
          <a:p>
            <a:pPr marL="0" indent="0">
              <a:buNone/>
            </a:pPr>
            <a:endParaRPr lang="nl-BE" dirty="0">
              <a:ea typeface="Calibri"/>
              <a:cs typeface="Calibri"/>
            </a:endParaRPr>
          </a:p>
          <a:p>
            <a:pPr marL="0" indent="0">
              <a:buNone/>
            </a:pPr>
            <a:r>
              <a:rPr lang="nl-BE" dirty="0" err="1">
                <a:ea typeface="Calibri"/>
                <a:cs typeface="Calibri"/>
              </a:rPr>
              <a:t>This</a:t>
            </a:r>
            <a:r>
              <a:rPr lang="nl-BE" dirty="0">
                <a:ea typeface="Calibri"/>
                <a:cs typeface="Calibri"/>
              </a:rPr>
              <a:t> </a:t>
            </a:r>
            <a:r>
              <a:rPr lang="nl-BE" dirty="0" err="1">
                <a:ea typeface="Calibri"/>
                <a:cs typeface="Calibri"/>
              </a:rPr>
              <a:t>combined</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will</a:t>
            </a:r>
            <a:r>
              <a:rPr lang="nl-BE" dirty="0">
                <a:ea typeface="Calibri"/>
                <a:cs typeface="Calibri"/>
              </a:rPr>
              <a:t> </a:t>
            </a:r>
            <a:r>
              <a:rPr lang="nl-BE" dirty="0" err="1">
                <a:ea typeface="Calibri"/>
                <a:cs typeface="Calibri"/>
              </a:rPr>
              <a:t>contain</a:t>
            </a:r>
            <a:r>
              <a:rPr lang="nl-BE" dirty="0">
                <a:ea typeface="Calibri"/>
                <a:cs typeface="Calibri"/>
              </a:rPr>
              <a:t> a lot of points, </a:t>
            </a:r>
            <a:r>
              <a:rPr lang="nl-BE" dirty="0" err="1">
                <a:ea typeface="Calibri"/>
                <a:cs typeface="Calibri"/>
              </a:rPr>
              <a:t>therefore</a:t>
            </a:r>
            <a:r>
              <a:rPr lang="nl-BE" dirty="0">
                <a:ea typeface="Calibri"/>
                <a:cs typeface="Calibri"/>
              </a:rPr>
              <a:t> </a:t>
            </a:r>
            <a:r>
              <a:rPr lang="nl-BE" dirty="0" err="1">
                <a:ea typeface="Calibri"/>
                <a:cs typeface="Calibri"/>
              </a:rPr>
              <a:t>it</a:t>
            </a:r>
            <a:r>
              <a:rPr lang="nl-BE" dirty="0">
                <a:ea typeface="Calibri"/>
                <a:cs typeface="Calibri"/>
              </a:rPr>
              <a:t> is </a:t>
            </a:r>
            <a:r>
              <a:rPr lang="nl-BE" dirty="0" err="1">
                <a:ea typeface="Calibri"/>
                <a:cs typeface="Calibri"/>
              </a:rPr>
              <a:t>often</a:t>
            </a:r>
            <a:r>
              <a:rPr lang="nl-BE" dirty="0">
                <a:ea typeface="Calibri"/>
                <a:cs typeface="Calibri"/>
              </a:rPr>
              <a:t> </a:t>
            </a:r>
            <a:r>
              <a:rPr lang="nl-BE" dirty="0" err="1">
                <a:ea typeface="Calibri"/>
                <a:cs typeface="Calibri"/>
              </a:rPr>
              <a:t>advised</a:t>
            </a:r>
            <a:r>
              <a:rPr lang="nl-BE" dirty="0">
                <a:ea typeface="Calibri"/>
                <a:cs typeface="Calibri"/>
              </a:rPr>
              <a:t> </a:t>
            </a:r>
            <a:r>
              <a:rPr lang="nl-BE" dirty="0" err="1">
                <a:ea typeface="Calibri"/>
                <a:cs typeface="Calibri"/>
              </a:rPr>
              <a:t>to</a:t>
            </a:r>
            <a:r>
              <a:rPr lang="nl-BE" dirty="0">
                <a:ea typeface="Calibri"/>
                <a:cs typeface="Calibri"/>
              </a:rPr>
              <a:t> downsample </a:t>
            </a:r>
            <a:r>
              <a:rPr lang="nl-BE" dirty="0" err="1">
                <a:ea typeface="Calibri"/>
                <a:cs typeface="Calibri"/>
              </a:rPr>
              <a:t>the</a:t>
            </a:r>
            <a:r>
              <a:rPr lang="nl-BE" dirty="0">
                <a:ea typeface="Calibri"/>
                <a:cs typeface="Calibri"/>
              </a:rPr>
              <a:t> point </a:t>
            </a:r>
            <a:r>
              <a:rPr lang="nl-BE" dirty="0" err="1">
                <a:ea typeface="Calibri"/>
                <a:cs typeface="Calibri"/>
              </a:rPr>
              <a:t>cloud</a:t>
            </a:r>
            <a:r>
              <a:rPr lang="nl-BE" dirty="0">
                <a:ea typeface="Calibri"/>
                <a:cs typeface="Calibri"/>
              </a:rPr>
              <a:t>. </a:t>
            </a:r>
            <a:r>
              <a:rPr lang="nl-BE" dirty="0" err="1">
                <a:ea typeface="Calibri"/>
                <a:cs typeface="Calibri"/>
              </a:rPr>
              <a:t>Often</a:t>
            </a:r>
            <a:r>
              <a:rPr lang="nl-BE" dirty="0">
                <a:ea typeface="Calibri"/>
                <a:cs typeface="Calibri"/>
              </a:rPr>
              <a:t> a downsampling </a:t>
            </a:r>
            <a:r>
              <a:rPr lang="nl-BE" dirty="0" err="1">
                <a:ea typeface="Calibri"/>
                <a:cs typeface="Calibri"/>
              </a:rPr>
              <a:t>resolution</a:t>
            </a:r>
            <a:r>
              <a:rPr lang="nl-BE" dirty="0">
                <a:ea typeface="Calibri"/>
                <a:cs typeface="Calibri"/>
              </a:rPr>
              <a:t> of 1 cm </a:t>
            </a:r>
            <a:r>
              <a:rPr lang="nl-BE" dirty="0" err="1">
                <a:ea typeface="Calibri"/>
                <a:cs typeface="Calibri"/>
              </a:rPr>
              <a:t>to</a:t>
            </a:r>
            <a:r>
              <a:rPr lang="nl-BE" dirty="0">
                <a:ea typeface="Calibri"/>
                <a:cs typeface="Calibri"/>
              </a:rPr>
              <a:t> 2 cm is </a:t>
            </a:r>
            <a:r>
              <a:rPr lang="nl-BE" dirty="0" err="1">
                <a:ea typeface="Calibri"/>
                <a:cs typeface="Calibri"/>
              </a:rPr>
              <a:t>used</a:t>
            </a:r>
            <a:r>
              <a:rPr lang="nl-BE" dirty="0">
                <a:ea typeface="Calibri"/>
                <a:cs typeface="Calibri"/>
              </a:rPr>
              <a:t> </a:t>
            </a:r>
            <a:r>
              <a:rPr lang="nl-BE" dirty="0" err="1">
                <a:ea typeface="Calibri"/>
                <a:cs typeface="Calibri"/>
              </a:rPr>
              <a:t>considering</a:t>
            </a:r>
            <a:r>
              <a:rPr lang="nl-BE" dirty="0">
                <a:ea typeface="Calibri"/>
                <a:cs typeface="Calibri"/>
              </a:rPr>
              <a:t> </a:t>
            </a:r>
            <a:r>
              <a:rPr lang="nl-BE" dirty="0" err="1">
                <a:ea typeface="Calibri"/>
                <a:cs typeface="Calibri"/>
              </a:rPr>
              <a:t>the</a:t>
            </a:r>
            <a:r>
              <a:rPr lang="nl-BE" dirty="0">
                <a:ea typeface="Calibri"/>
                <a:cs typeface="Calibri"/>
              </a:rPr>
              <a:t> file </a:t>
            </a:r>
            <a:r>
              <a:rPr lang="nl-BE" dirty="0" err="1">
                <a:ea typeface="Calibri"/>
                <a:cs typeface="Calibri"/>
              </a:rPr>
              <a:t>size</a:t>
            </a:r>
            <a:r>
              <a:rPr lang="nl-BE" dirty="0">
                <a:ea typeface="Calibri"/>
                <a:cs typeface="Calibri"/>
              </a:rPr>
              <a:t>, </a:t>
            </a:r>
            <a:r>
              <a:rPr lang="nl-BE" err="1">
                <a:ea typeface="Calibri"/>
                <a:cs typeface="Calibri"/>
              </a:rPr>
              <a:t>the</a:t>
            </a:r>
            <a:r>
              <a:rPr lang="nl-BE">
                <a:ea typeface="Calibri"/>
                <a:cs typeface="Calibri"/>
              </a:rPr>
              <a:t> characteristics </a:t>
            </a:r>
            <a:r>
              <a:rPr lang="nl-BE" dirty="0">
                <a:ea typeface="Calibri"/>
                <a:cs typeface="Calibri"/>
              </a:rPr>
              <a:t>of </a:t>
            </a:r>
            <a:r>
              <a:rPr lang="nl-BE" err="1">
                <a:ea typeface="Calibri"/>
                <a:cs typeface="Calibri"/>
              </a:rPr>
              <a:t>the</a:t>
            </a:r>
            <a:r>
              <a:rPr lang="nl-BE">
                <a:ea typeface="Calibri"/>
                <a:cs typeface="Calibri"/>
              </a:rPr>
              <a:t> VZ-400 </a:t>
            </a:r>
            <a:r>
              <a:rPr lang="nl-BE" dirty="0">
                <a:ea typeface="Calibri"/>
                <a:cs typeface="Calibri"/>
              </a:rPr>
              <a:t>scanner, </a:t>
            </a:r>
            <a:r>
              <a:rPr lang="nl-BE" dirty="0" err="1">
                <a:ea typeface="Calibri"/>
                <a:cs typeface="Calibri"/>
              </a:rPr>
              <a:t>and</a:t>
            </a:r>
            <a:r>
              <a:rPr lang="nl-BE" dirty="0">
                <a:ea typeface="Calibri"/>
                <a:cs typeface="Calibri"/>
              </a:rPr>
              <a:t> </a:t>
            </a:r>
            <a:r>
              <a:rPr lang="nl-BE" err="1">
                <a:ea typeface="Calibri"/>
                <a:cs typeface="Calibri"/>
              </a:rPr>
              <a:t>the</a:t>
            </a:r>
            <a:r>
              <a:rPr lang="nl-BE">
                <a:ea typeface="Calibri"/>
                <a:cs typeface="Calibri"/>
              </a:rPr>
              <a:t> forest.</a:t>
            </a: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D20B31D4-545A-B7F9-B6D1-28A0A182A1E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10998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a:extLst>
              <a:ext uri="{FF2B5EF4-FFF2-40B4-BE49-F238E27FC236}">
                <a16:creationId xmlns:a16="http://schemas.microsoft.com/office/drawing/2014/main" id="{1AF70A55-3EF5-C0CC-8DE1-37FCE9F547FE}"/>
              </a:ext>
            </a:extLst>
          </p:cNvPr>
          <p:cNvPicPr>
            <a:picLocks noChangeAspect="1"/>
          </p:cNvPicPr>
          <p:nvPr/>
        </p:nvPicPr>
        <p:blipFill>
          <a:blip r:embed="rId3"/>
          <a:stretch>
            <a:fillRect/>
          </a:stretch>
        </p:blipFill>
        <p:spPr>
          <a:xfrm>
            <a:off x="5630773" y="332016"/>
            <a:ext cx="3928138" cy="6109855"/>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82</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7523083" y="232706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4938179"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0"/>
              </a:spcBef>
              <a:buAutoNum type="arabicPeriod"/>
            </a:pPr>
            <a:r>
              <a:rPr lang="nl-BE" dirty="0">
                <a:solidFill>
                  <a:srgbClr val="000000"/>
                </a:solidFill>
                <a:ea typeface="Calibri"/>
                <a:cs typeface="Calibri"/>
              </a:rPr>
              <a:t>Select </a:t>
            </a:r>
            <a:r>
              <a:rPr lang="nl-BE" dirty="0" err="1">
                <a:solidFill>
                  <a:srgbClr val="000000"/>
                </a:solidFill>
                <a:ea typeface="Calibri"/>
                <a:cs typeface="Calibri"/>
              </a:rPr>
              <a:t>all</a:t>
            </a:r>
            <a:r>
              <a:rPr lang="nl-BE" dirty="0">
                <a:solidFill>
                  <a:srgbClr val="000000"/>
                </a:solidFill>
                <a:ea typeface="Calibri"/>
                <a:cs typeface="Calibri"/>
              </a:rPr>
              <a:t>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filtered</a:t>
            </a:r>
            <a:r>
              <a:rPr lang="nl-BE" dirty="0">
                <a:solidFill>
                  <a:srgbClr val="000000"/>
                </a:solidFill>
                <a:ea typeface="Calibri"/>
                <a:cs typeface="Calibri"/>
              </a:rPr>
              <a:t> point </a:t>
            </a:r>
            <a:r>
              <a:rPr lang="nl-BE" dirty="0" err="1">
                <a:solidFill>
                  <a:srgbClr val="000000"/>
                </a:solidFill>
                <a:ea typeface="Calibri"/>
                <a:cs typeface="Calibri"/>
              </a:rPr>
              <a:t>clouds</a:t>
            </a:r>
            <a:r>
              <a:rPr lang="nl-BE" dirty="0">
                <a:solidFill>
                  <a:srgbClr val="000000"/>
                </a:solidFill>
                <a:ea typeface="Calibri"/>
                <a:cs typeface="Calibri"/>
              </a:rPr>
              <a:t> </a:t>
            </a:r>
            <a:r>
              <a:rPr lang="nl-BE" dirty="0" err="1">
                <a:solidFill>
                  <a:srgbClr val="000000"/>
                </a:solidFill>
                <a:ea typeface="Calibri"/>
                <a:cs typeface="Calibri"/>
              </a:rPr>
              <a:t>under</a:t>
            </a:r>
            <a:r>
              <a:rPr lang="nl-BE" dirty="0">
                <a:solidFill>
                  <a:srgbClr val="000000"/>
                </a:solidFill>
                <a:ea typeface="Calibri"/>
                <a:cs typeface="Calibri"/>
              </a:rPr>
              <a:t> </a:t>
            </a:r>
            <a:r>
              <a:rPr lang="nl-BE" dirty="0">
                <a:solidFill>
                  <a:srgbClr val="03CDAB"/>
                </a:solidFill>
                <a:ea typeface="Calibri"/>
                <a:cs typeface="Calibri"/>
              </a:rPr>
              <a:t>POINTCLOUDS</a:t>
            </a:r>
            <a:r>
              <a:rPr lang="nl-BE" dirty="0">
                <a:solidFill>
                  <a:srgbClr val="000000"/>
                </a:solidFill>
                <a:ea typeface="Calibri"/>
                <a:cs typeface="Calibri"/>
              </a:rPr>
              <a:t> </a:t>
            </a:r>
            <a:r>
              <a:rPr lang="nl-BE" dirty="0" err="1">
                <a:solidFill>
                  <a:srgbClr val="000000"/>
                </a:solidFill>
                <a:ea typeface="Calibri"/>
                <a:cs typeface="Calibri"/>
              </a:rPr>
              <a:t>by</a:t>
            </a:r>
            <a:r>
              <a:rPr lang="nl-BE" dirty="0">
                <a:solidFill>
                  <a:srgbClr val="000000"/>
                </a:solidFill>
                <a:ea typeface="Calibri"/>
                <a:cs typeface="Calibri"/>
              </a:rPr>
              <a:t> </a:t>
            </a:r>
            <a:r>
              <a:rPr lang="nl-BE" dirty="0" err="1">
                <a:solidFill>
                  <a:srgbClr val="000000"/>
                </a:solidFill>
                <a:ea typeface="Calibri"/>
                <a:cs typeface="Calibri"/>
              </a:rPr>
              <a:t>clicking</a:t>
            </a:r>
            <a:r>
              <a:rPr lang="nl-BE" dirty="0">
                <a:solidFill>
                  <a:srgbClr val="000000"/>
                </a:solidFill>
                <a:ea typeface="Calibri"/>
                <a:cs typeface="Calibri"/>
              </a:rPr>
              <a:t> on </a:t>
            </a:r>
            <a:r>
              <a:rPr lang="nl-BE" dirty="0" err="1">
                <a:solidFill>
                  <a:srgbClr val="000000"/>
                </a:solidFill>
                <a:ea typeface="Calibri"/>
                <a:cs typeface="Calibri"/>
              </a:rPr>
              <a:t>one</a:t>
            </a:r>
            <a:r>
              <a:rPr lang="nl-BE" dirty="0">
                <a:solidFill>
                  <a:srgbClr val="000000"/>
                </a:solidFill>
                <a:ea typeface="Calibri"/>
                <a:cs typeface="Calibri"/>
              </a:rPr>
              <a:t> </a:t>
            </a:r>
            <a:r>
              <a:rPr lang="nl-BE" dirty="0" err="1">
                <a:solidFill>
                  <a:srgbClr val="000000"/>
                </a:solidFill>
                <a:ea typeface="Calibri"/>
                <a:cs typeface="Calibri"/>
              </a:rPr>
              <a:t>and</a:t>
            </a:r>
            <a:r>
              <a:rPr lang="nl-BE" dirty="0">
                <a:solidFill>
                  <a:srgbClr val="000000"/>
                </a:solidFill>
                <a:ea typeface="Calibri"/>
                <a:cs typeface="Calibri"/>
              </a:rPr>
              <a:t> </a:t>
            </a:r>
            <a:r>
              <a:rPr lang="nl-BE" dirty="0" err="1">
                <a:solidFill>
                  <a:srgbClr val="000000"/>
                </a:solidFill>
                <a:ea typeface="Calibri"/>
                <a:cs typeface="Calibri"/>
              </a:rPr>
              <a:t>clicking</a:t>
            </a:r>
            <a:r>
              <a:rPr lang="nl-BE" dirty="0">
                <a:solidFill>
                  <a:srgbClr val="000000"/>
                </a:solidFill>
                <a:ea typeface="Calibri"/>
                <a:cs typeface="Calibri"/>
              </a:rPr>
              <a:t> on         </a:t>
            </a:r>
            <a:r>
              <a:rPr lang="nl-BE" dirty="0" err="1">
                <a:solidFill>
                  <a:srgbClr val="000000"/>
                </a:solidFill>
                <a:ea typeface="Calibri"/>
                <a:cs typeface="Calibri"/>
              </a:rPr>
              <a:t>symbol</a:t>
            </a:r>
            <a:r>
              <a:rPr lang="nl-BE" dirty="0">
                <a:solidFill>
                  <a:srgbClr val="000000"/>
                </a:solidFill>
                <a:ea typeface="Calibri"/>
                <a:cs typeface="Calibri"/>
              </a:rPr>
              <a:t>.</a:t>
            </a:r>
            <a:r>
              <a:rPr lang="nl-NL" dirty="0">
                <a:solidFill>
                  <a:srgbClr val="000000"/>
                </a:solidFill>
                <a:ea typeface="Calibri"/>
                <a:cs typeface="Calibri"/>
              </a:rPr>
              <a:t> </a:t>
            </a:r>
            <a:endParaRPr lang="en-US" dirty="0">
              <a:solidFill>
                <a:srgbClr val="000000"/>
              </a:solidFill>
              <a:ea typeface="Calibri"/>
              <a:cs typeface="Calibri"/>
            </a:endParaRPr>
          </a:p>
          <a:p>
            <a:pPr marL="514350" indent="-514350">
              <a:lnSpc>
                <a:spcPct val="100000"/>
              </a:lnSpc>
              <a:spcBef>
                <a:spcPts val="0"/>
              </a:spcBef>
              <a:buAutoNum type="arabicPeriod"/>
            </a:pPr>
            <a:r>
              <a:rPr lang="nl-BE" dirty="0">
                <a:solidFill>
                  <a:srgbClr val="000000"/>
                </a:solidFill>
                <a:ea typeface="Calibri"/>
                <a:cs typeface="Calibri"/>
              </a:rPr>
              <a:t>Right-click on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filtered</a:t>
            </a:r>
            <a:r>
              <a:rPr lang="nl-BE" dirty="0">
                <a:solidFill>
                  <a:srgbClr val="000000"/>
                </a:solidFill>
                <a:ea typeface="Calibri"/>
                <a:cs typeface="Calibri"/>
              </a:rPr>
              <a:t> point </a:t>
            </a:r>
            <a:r>
              <a:rPr lang="nl-BE" dirty="0" err="1">
                <a:solidFill>
                  <a:srgbClr val="000000"/>
                </a:solidFill>
                <a:ea typeface="Calibri"/>
                <a:cs typeface="Calibri"/>
              </a:rPr>
              <a:t>cloud</a:t>
            </a:r>
            <a:r>
              <a:rPr lang="nl-BE" dirty="0">
                <a:solidFill>
                  <a:srgbClr val="000000"/>
                </a:solidFill>
                <a:ea typeface="Calibri"/>
                <a:cs typeface="Calibri"/>
              </a:rPr>
              <a:t>.</a:t>
            </a:r>
            <a:r>
              <a:rPr lang="en-US" dirty="0">
                <a:solidFill>
                  <a:srgbClr val="000000"/>
                </a:solidFill>
                <a:ea typeface="Calibri"/>
                <a:cs typeface="Calibri"/>
              </a:rPr>
              <a:t> </a:t>
            </a:r>
          </a:p>
          <a:p>
            <a:pPr marL="514350" indent="-514350">
              <a:lnSpc>
                <a:spcPct val="100000"/>
              </a:lnSpc>
              <a:spcBef>
                <a:spcPts val="0"/>
              </a:spcBef>
              <a:buAutoNum type="arabicPeriod"/>
            </a:pPr>
            <a:r>
              <a:rPr lang="nl-BE" dirty="0">
                <a:solidFill>
                  <a:srgbClr val="000000"/>
                </a:solidFill>
                <a:ea typeface="Calibri"/>
                <a:cs typeface="Calibri"/>
              </a:rPr>
              <a:t>Click on </a:t>
            </a:r>
            <a:r>
              <a:rPr lang="nl-BE" dirty="0" err="1">
                <a:solidFill>
                  <a:srgbClr val="14C9AC"/>
                </a:solidFill>
                <a:ea typeface="Calibri"/>
                <a:cs typeface="Calibri"/>
              </a:rPr>
              <a:t>Create</a:t>
            </a:r>
            <a:r>
              <a:rPr lang="nl-BE" dirty="0">
                <a:solidFill>
                  <a:srgbClr val="14C9AC"/>
                </a:solidFill>
                <a:ea typeface="Calibri"/>
                <a:cs typeface="Calibri"/>
              </a:rPr>
              <a:t> </a:t>
            </a:r>
            <a:r>
              <a:rPr lang="nl-BE" dirty="0" err="1">
                <a:solidFill>
                  <a:srgbClr val="14C9AC"/>
                </a:solidFill>
                <a:ea typeface="Calibri"/>
                <a:cs typeface="Calibri"/>
              </a:rPr>
              <a:t>pointcloud</a:t>
            </a:r>
            <a:r>
              <a:rPr lang="nl-BE" dirty="0">
                <a:solidFill>
                  <a:srgbClr val="14C9AC"/>
                </a:solidFill>
                <a:ea typeface="Calibri"/>
                <a:cs typeface="Calibri"/>
              </a:rPr>
              <a:t>...</a:t>
            </a:r>
            <a:r>
              <a:rPr lang="nl-BE" dirty="0">
                <a:solidFill>
                  <a:srgbClr val="000000"/>
                </a:solidFill>
                <a:ea typeface="Calibri"/>
                <a:cs typeface="Calibri"/>
              </a:rPr>
              <a:t>.</a:t>
            </a:r>
            <a:endParaRPr lang="nl-BE" dirty="0"/>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A0695268-B11A-C45D-49F8-83EF8347EA1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Pijl: links 12">
            <a:extLst>
              <a:ext uri="{FF2B5EF4-FFF2-40B4-BE49-F238E27FC236}">
                <a16:creationId xmlns:a16="http://schemas.microsoft.com/office/drawing/2014/main" id="{4B0CEF2B-29D9-D0D2-F231-8D31B074D9BD}"/>
              </a:ext>
            </a:extLst>
          </p:cNvPr>
          <p:cNvSpPr/>
          <p:nvPr/>
        </p:nvSpPr>
        <p:spPr>
          <a:xfrm>
            <a:off x="8547318" y="299963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pic>
        <p:nvPicPr>
          <p:cNvPr id="11" name="Afbeelding 10">
            <a:extLst>
              <a:ext uri="{FF2B5EF4-FFF2-40B4-BE49-F238E27FC236}">
                <a16:creationId xmlns:a16="http://schemas.microsoft.com/office/drawing/2014/main" id="{96827457-32FB-2FDF-1D4E-47223C4A525B}"/>
              </a:ext>
            </a:extLst>
          </p:cNvPr>
          <p:cNvPicPr>
            <a:picLocks noChangeAspect="1"/>
          </p:cNvPicPr>
          <p:nvPr/>
        </p:nvPicPr>
        <p:blipFill>
          <a:blip r:embed="rId4"/>
          <a:stretch>
            <a:fillRect/>
          </a:stretch>
        </p:blipFill>
        <p:spPr>
          <a:xfrm>
            <a:off x="2919702" y="2785197"/>
            <a:ext cx="542925" cy="428625"/>
          </a:xfrm>
          <a:prstGeom prst="rect">
            <a:avLst/>
          </a:prstGeom>
        </p:spPr>
      </p:pic>
    </p:spTree>
    <p:extLst>
      <p:ext uri="{BB962C8B-B14F-4D97-AF65-F5344CB8AC3E}">
        <p14:creationId xmlns:p14="http://schemas.microsoft.com/office/powerpoint/2010/main" val="65533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3" name="Afbeelding 2" descr="Afbeelding met tekst, schermopname, scherm, software&#10;&#10;Door AI gegenereerde inhoud is mogelijk onjuist.">
            <a:extLst>
              <a:ext uri="{FF2B5EF4-FFF2-40B4-BE49-F238E27FC236}">
                <a16:creationId xmlns:a16="http://schemas.microsoft.com/office/drawing/2014/main" id="{653DDA39-3678-02EC-66CB-EC3F0D3D9FE4}"/>
              </a:ext>
            </a:extLst>
          </p:cNvPr>
          <p:cNvPicPr>
            <a:picLocks noChangeAspect="1"/>
          </p:cNvPicPr>
          <p:nvPr/>
        </p:nvPicPr>
        <p:blipFill>
          <a:blip r:embed="rId3"/>
          <a:stretch>
            <a:fillRect/>
          </a:stretch>
        </p:blipFill>
        <p:spPr>
          <a:xfrm>
            <a:off x="5546749" y="554182"/>
            <a:ext cx="6021485" cy="5273964"/>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83</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6322356" y="150041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4698034"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0"/>
              </a:spcBef>
              <a:buAutoNum type="arabicPeriod"/>
            </a:pPr>
            <a:r>
              <a:rPr lang="nl-BE" dirty="0">
                <a:solidFill>
                  <a:srgbClr val="000000"/>
                </a:solidFill>
                <a:ea typeface="Calibri"/>
                <a:cs typeface="Calibri"/>
              </a:rPr>
              <a:t>Check </a:t>
            </a:r>
            <a:r>
              <a:rPr lang="nl-BE" err="1">
                <a:solidFill>
                  <a:srgbClr val="14C9AC"/>
                </a:solidFill>
                <a:ea typeface="Calibri"/>
                <a:cs typeface="Calibri"/>
              </a:rPr>
              <a:t>Octree</a:t>
            </a:r>
            <a:r>
              <a:rPr lang="nl-BE" dirty="0">
                <a:solidFill>
                  <a:srgbClr val="000000"/>
                </a:solidFill>
                <a:ea typeface="Calibri"/>
                <a:cs typeface="Calibri"/>
              </a:rPr>
              <a:t>.</a:t>
            </a:r>
            <a:endParaRPr lang="nl-NL" dirty="0">
              <a:solidFill>
                <a:srgbClr val="000000"/>
              </a:solidFill>
              <a:ea typeface="Calibri"/>
              <a:cs typeface="Calibri"/>
            </a:endParaRPr>
          </a:p>
          <a:p>
            <a:pPr marL="514350" indent="-514350">
              <a:lnSpc>
                <a:spcPct val="100000"/>
              </a:lnSpc>
              <a:spcBef>
                <a:spcPts val="0"/>
              </a:spcBef>
              <a:buAutoNum type="arabicPeriod"/>
            </a:pPr>
            <a:r>
              <a:rPr lang="nl-BE" err="1">
                <a:solidFill>
                  <a:srgbClr val="000000"/>
                </a:solidFill>
                <a:ea typeface="Calibri"/>
                <a:cs typeface="Calibri"/>
              </a:rPr>
              <a:t>Choose</a:t>
            </a:r>
            <a:r>
              <a:rPr lang="nl-BE" dirty="0">
                <a:solidFill>
                  <a:srgbClr val="000000"/>
                </a:solidFill>
                <a:ea typeface="Calibri"/>
                <a:cs typeface="Calibri"/>
              </a:rPr>
              <a:t> </a:t>
            </a:r>
            <a:r>
              <a:rPr lang="nl-BE" err="1">
                <a:solidFill>
                  <a:srgbClr val="000000"/>
                </a:solidFill>
                <a:ea typeface="Calibri"/>
                <a:cs typeface="Calibri"/>
              </a:rPr>
              <a:t>your</a:t>
            </a:r>
            <a:r>
              <a:rPr lang="nl-BE" dirty="0">
                <a:solidFill>
                  <a:srgbClr val="000000"/>
                </a:solidFill>
                <a:ea typeface="Calibri"/>
                <a:cs typeface="Calibri"/>
              </a:rPr>
              <a:t> </a:t>
            </a:r>
            <a:r>
              <a:rPr lang="nl-BE" err="1">
                <a:solidFill>
                  <a:srgbClr val="14C9AC"/>
                </a:solidFill>
                <a:ea typeface="Calibri"/>
                <a:cs typeface="Calibri"/>
              </a:rPr>
              <a:t>Resolution</a:t>
            </a:r>
            <a:r>
              <a:rPr lang="nl-BE" dirty="0">
                <a:solidFill>
                  <a:srgbClr val="000000"/>
                </a:solidFill>
                <a:ea typeface="Calibri"/>
                <a:cs typeface="Calibri"/>
              </a:rPr>
              <a:t>.</a:t>
            </a:r>
          </a:p>
          <a:p>
            <a:pPr marL="514350" indent="-514350">
              <a:lnSpc>
                <a:spcPct val="100000"/>
              </a:lnSpc>
              <a:spcBef>
                <a:spcPts val="0"/>
              </a:spcBef>
              <a:buAutoNum type="arabicPeriod"/>
            </a:pPr>
            <a:r>
              <a:rPr lang="nl-BE" dirty="0">
                <a:solidFill>
                  <a:srgbClr val="000000"/>
                </a:solidFill>
                <a:ea typeface="Calibri"/>
                <a:cs typeface="Calibri"/>
              </a:rPr>
              <a:t>Click </a:t>
            </a:r>
            <a:r>
              <a:rPr lang="nl-BE" dirty="0">
                <a:solidFill>
                  <a:srgbClr val="14C9AC"/>
                </a:solidFill>
                <a:ea typeface="Calibri"/>
                <a:cs typeface="Calibri"/>
              </a:rPr>
              <a:t>Copy </a:t>
            </a:r>
            <a:r>
              <a:rPr lang="nl-BE" err="1">
                <a:solidFill>
                  <a:srgbClr val="14C9AC"/>
                </a:solidFill>
                <a:ea typeface="Calibri"/>
                <a:cs typeface="Calibri"/>
              </a:rPr>
              <a:t>to</a:t>
            </a:r>
            <a:r>
              <a:rPr lang="nl-BE" dirty="0">
                <a:solidFill>
                  <a:srgbClr val="14C9AC"/>
                </a:solidFill>
                <a:ea typeface="Calibri"/>
                <a:cs typeface="Calibri"/>
              </a:rPr>
              <a:t> new file</a:t>
            </a:r>
            <a:r>
              <a:rPr lang="nl-BE" dirty="0">
                <a:solidFill>
                  <a:srgbClr val="000000"/>
                </a:solidFill>
                <a:ea typeface="Calibri"/>
                <a:cs typeface="Calibri"/>
              </a:rPr>
              <a:t>.</a:t>
            </a:r>
          </a:p>
          <a:p>
            <a:pPr marL="514350" indent="-514350">
              <a:lnSpc>
                <a:spcPct val="100000"/>
              </a:lnSpc>
              <a:spcBef>
                <a:spcPts val="0"/>
              </a:spcBef>
              <a:buAutoNum type="arabicPeriod"/>
            </a:pPr>
            <a:r>
              <a:rPr lang="nl-BE" dirty="0">
                <a:solidFill>
                  <a:srgbClr val="000000"/>
                </a:solidFill>
                <a:ea typeface="Calibri"/>
                <a:cs typeface="Calibri"/>
              </a:rPr>
              <a:t>Check </a:t>
            </a:r>
            <a:r>
              <a:rPr lang="nl-BE" dirty="0">
                <a:solidFill>
                  <a:srgbClr val="14C9AC"/>
                </a:solidFill>
                <a:ea typeface="Calibri"/>
                <a:cs typeface="Calibri"/>
              </a:rPr>
              <a:t>Combine data</a:t>
            </a:r>
            <a:r>
              <a:rPr lang="nl-BE" dirty="0">
                <a:solidFill>
                  <a:srgbClr val="000000"/>
                </a:solidFill>
                <a:ea typeface="Calibri"/>
                <a:cs typeface="Calibri"/>
              </a:rPr>
              <a:t>.</a:t>
            </a:r>
          </a:p>
          <a:p>
            <a:pPr marL="514350" indent="-514350">
              <a:lnSpc>
                <a:spcPct val="100000"/>
              </a:lnSpc>
              <a:spcBef>
                <a:spcPts val="0"/>
              </a:spcBef>
              <a:buAutoNum type="arabicPeriod"/>
            </a:pPr>
            <a:r>
              <a:rPr lang="nl-BE" dirty="0" err="1">
                <a:solidFill>
                  <a:srgbClr val="000000"/>
                </a:solidFill>
                <a:ea typeface="Calibri"/>
                <a:cs typeface="Calibri"/>
              </a:rPr>
              <a:t>Choose</a:t>
            </a:r>
            <a:r>
              <a:rPr lang="nl-BE" dirty="0">
                <a:solidFill>
                  <a:srgbClr val="000000"/>
                </a:solidFill>
                <a:ea typeface="Calibri"/>
                <a:cs typeface="Calibri"/>
              </a:rPr>
              <a:t> </a:t>
            </a:r>
            <a:r>
              <a:rPr lang="nl-BE" dirty="0" err="1">
                <a:solidFill>
                  <a:srgbClr val="000000"/>
                </a:solidFill>
                <a:ea typeface="Calibri"/>
                <a:cs typeface="Calibri"/>
              </a:rPr>
              <a:t>an</a:t>
            </a:r>
            <a:r>
              <a:rPr lang="nl-BE" dirty="0">
                <a:solidFill>
                  <a:srgbClr val="000000"/>
                </a:solidFill>
                <a:ea typeface="Calibri"/>
                <a:cs typeface="Calibri"/>
              </a:rPr>
              <a:t> </a:t>
            </a:r>
            <a:r>
              <a:rPr lang="nl-BE" dirty="0">
                <a:solidFill>
                  <a:srgbClr val="14C9AC"/>
                </a:solidFill>
                <a:ea typeface="Calibri"/>
                <a:cs typeface="Calibri"/>
              </a:rPr>
              <a:t>Output name:</a:t>
            </a:r>
            <a:r>
              <a:rPr lang="nl-BE" dirty="0">
                <a:solidFill>
                  <a:srgbClr val="000000"/>
                </a:solidFill>
                <a:ea typeface="Calibri"/>
                <a:cs typeface="Calibri"/>
              </a:rPr>
              <a:t>.</a:t>
            </a:r>
          </a:p>
          <a:p>
            <a:pPr marL="514350" indent="-514350">
              <a:lnSpc>
                <a:spcPct val="100000"/>
              </a:lnSpc>
              <a:spcBef>
                <a:spcPts val="0"/>
              </a:spcBef>
              <a:buAutoNum type="arabicPeriod"/>
            </a:pPr>
            <a:r>
              <a:rPr lang="nl-BE" dirty="0">
                <a:solidFill>
                  <a:srgbClr val="000000"/>
                </a:solidFill>
                <a:ea typeface="Calibri"/>
                <a:cs typeface="Calibri"/>
              </a:rPr>
              <a:t>Click </a:t>
            </a:r>
            <a:r>
              <a:rPr lang="nl-BE" dirty="0">
                <a:solidFill>
                  <a:srgbClr val="14C9AC"/>
                </a:solidFill>
                <a:ea typeface="Calibri"/>
                <a:cs typeface="Calibri"/>
              </a:rPr>
              <a:t>OK</a:t>
            </a:r>
            <a:r>
              <a:rPr lang="nl-BE" dirty="0">
                <a:solidFill>
                  <a:srgbClr val="000000"/>
                </a:solidFill>
                <a:ea typeface="Calibri"/>
                <a:cs typeface="Calibri"/>
              </a:rPr>
              <a:t>.</a:t>
            </a: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5" name="Tijdelijke aanduiding voor voettekst 2">
            <a:extLst>
              <a:ext uri="{FF2B5EF4-FFF2-40B4-BE49-F238E27FC236}">
                <a16:creationId xmlns:a16="http://schemas.microsoft.com/office/drawing/2014/main" id="{A0695268-B11A-C45D-49F8-83EF8347EA1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
        <p:nvSpPr>
          <p:cNvPr id="6" name="Pijl: links 12">
            <a:extLst>
              <a:ext uri="{FF2B5EF4-FFF2-40B4-BE49-F238E27FC236}">
                <a16:creationId xmlns:a16="http://schemas.microsoft.com/office/drawing/2014/main" id="{4B0CEF2B-29D9-D0D2-F231-8D31B074D9BD}"/>
              </a:ext>
            </a:extLst>
          </p:cNvPr>
          <p:cNvSpPr/>
          <p:nvPr/>
        </p:nvSpPr>
        <p:spPr>
          <a:xfrm>
            <a:off x="8695100" y="149872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0" name="Pijl: links 12">
            <a:extLst>
              <a:ext uri="{FF2B5EF4-FFF2-40B4-BE49-F238E27FC236}">
                <a16:creationId xmlns:a16="http://schemas.microsoft.com/office/drawing/2014/main" id="{63721623-336A-771E-17CE-0A1EF382BFB0}"/>
              </a:ext>
            </a:extLst>
          </p:cNvPr>
          <p:cNvSpPr/>
          <p:nvPr/>
        </p:nvSpPr>
        <p:spPr>
          <a:xfrm>
            <a:off x="6469136" y="402948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2" name="Pijl: links 11">
            <a:extLst>
              <a:ext uri="{FF2B5EF4-FFF2-40B4-BE49-F238E27FC236}">
                <a16:creationId xmlns:a16="http://schemas.microsoft.com/office/drawing/2014/main" id="{4B0CEF2B-29D9-D0D2-F231-8D31B074D9BD}"/>
              </a:ext>
            </a:extLst>
          </p:cNvPr>
          <p:cNvSpPr/>
          <p:nvPr/>
        </p:nvSpPr>
        <p:spPr>
          <a:xfrm>
            <a:off x="8695100" y="149872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nl-NL" dirty="0">
                <a:ea typeface="Calibri"/>
                <a:cs typeface="Calibri"/>
              </a:rPr>
              <a:t>3</a:t>
            </a:r>
          </a:p>
        </p:txBody>
      </p:sp>
      <p:sp>
        <p:nvSpPr>
          <p:cNvPr id="13" name="Pijl: links 12">
            <a:extLst>
              <a:ext uri="{FF2B5EF4-FFF2-40B4-BE49-F238E27FC236}">
                <a16:creationId xmlns:a16="http://schemas.microsoft.com/office/drawing/2014/main" id="{8C429E15-E9DB-6289-140E-803B6D620BE1}"/>
              </a:ext>
            </a:extLst>
          </p:cNvPr>
          <p:cNvSpPr/>
          <p:nvPr/>
        </p:nvSpPr>
        <p:spPr>
          <a:xfrm>
            <a:off x="6321354" y="438970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4" name="Pijl: links 12">
            <a:extLst>
              <a:ext uri="{FF2B5EF4-FFF2-40B4-BE49-F238E27FC236}">
                <a16:creationId xmlns:a16="http://schemas.microsoft.com/office/drawing/2014/main" id="{63106605-6874-8A58-1C9F-07A1223AC02F}"/>
              </a:ext>
            </a:extLst>
          </p:cNvPr>
          <p:cNvSpPr/>
          <p:nvPr/>
        </p:nvSpPr>
        <p:spPr>
          <a:xfrm>
            <a:off x="7101827" y="469912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5</a:t>
            </a:r>
          </a:p>
        </p:txBody>
      </p:sp>
      <p:sp>
        <p:nvSpPr>
          <p:cNvPr id="16" name="Pijl: links 12">
            <a:extLst>
              <a:ext uri="{FF2B5EF4-FFF2-40B4-BE49-F238E27FC236}">
                <a16:creationId xmlns:a16="http://schemas.microsoft.com/office/drawing/2014/main" id="{41FB21FC-25A1-212A-7F72-D9AFF060E9AC}"/>
              </a:ext>
            </a:extLst>
          </p:cNvPr>
          <p:cNvSpPr/>
          <p:nvPr/>
        </p:nvSpPr>
        <p:spPr>
          <a:xfrm>
            <a:off x="10856408" y="5396468"/>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6</a:t>
            </a:r>
          </a:p>
        </p:txBody>
      </p:sp>
    </p:spTree>
    <p:extLst>
      <p:ext uri="{BB962C8B-B14F-4D97-AF65-F5344CB8AC3E}">
        <p14:creationId xmlns:p14="http://schemas.microsoft.com/office/powerpoint/2010/main" val="6793608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2" name="Afbeelding 1" descr="Afbeelding met tekst, schermopname, software, scherm&#10;&#10;Automatisch gegenereerde beschrijving">
            <a:extLst>
              <a:ext uri="{FF2B5EF4-FFF2-40B4-BE49-F238E27FC236}">
                <a16:creationId xmlns:a16="http://schemas.microsoft.com/office/drawing/2014/main" id="{E5BD1578-811A-FF0C-02EB-B2452A9157BB}"/>
              </a:ext>
            </a:extLst>
          </p:cNvPr>
          <p:cNvPicPr>
            <a:picLocks noChangeAspect="1"/>
          </p:cNvPicPr>
          <p:nvPr/>
        </p:nvPicPr>
        <p:blipFill>
          <a:blip r:embed="rId3"/>
          <a:stretch>
            <a:fillRect/>
          </a:stretch>
        </p:blipFill>
        <p:spPr>
          <a:xfrm>
            <a:off x="4166928" y="1456481"/>
            <a:ext cx="7754955" cy="4427317"/>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84</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10" name="Pijl: links 12">
            <a:extLst>
              <a:ext uri="{FF2B5EF4-FFF2-40B4-BE49-F238E27FC236}">
                <a16:creationId xmlns:a16="http://schemas.microsoft.com/office/drawing/2014/main" id="{7CEFEC61-0A5F-8318-7D21-46305C752FF7}"/>
              </a:ext>
            </a:extLst>
          </p:cNvPr>
          <p:cNvSpPr/>
          <p:nvPr/>
        </p:nvSpPr>
        <p:spPr>
          <a:xfrm rot="16200000">
            <a:off x="6910582" y="2655761"/>
            <a:ext cx="524255" cy="49790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endParaRPr lang="nl-NL" dirty="0"/>
          </a:p>
        </p:txBody>
      </p:sp>
      <p:sp>
        <p:nvSpPr>
          <p:cNvPr id="12" name="Pijl: links 12">
            <a:extLst>
              <a:ext uri="{FF2B5EF4-FFF2-40B4-BE49-F238E27FC236}">
                <a16:creationId xmlns:a16="http://schemas.microsoft.com/office/drawing/2014/main" id="{2767050F-C2E7-7C93-65A1-864A49B2EE1C}"/>
              </a:ext>
            </a:extLst>
          </p:cNvPr>
          <p:cNvSpPr/>
          <p:nvPr/>
        </p:nvSpPr>
        <p:spPr>
          <a:xfrm>
            <a:off x="11716203" y="3023178"/>
            <a:ext cx="476027"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9" name="Pijl: links 12">
            <a:extLst>
              <a:ext uri="{FF2B5EF4-FFF2-40B4-BE49-F238E27FC236}">
                <a16:creationId xmlns:a16="http://schemas.microsoft.com/office/drawing/2014/main" id="{F7CE6FB5-598A-98AD-FA4B-D52EC6598728}"/>
              </a:ext>
            </a:extLst>
          </p:cNvPr>
          <p:cNvSpPr/>
          <p:nvPr/>
        </p:nvSpPr>
        <p:spPr>
          <a:xfrm>
            <a:off x="4453089" y="55310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3436591"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solidFill>
                  <a:srgbClr val="000000"/>
                </a:solidFill>
                <a:ea typeface="Calibri"/>
                <a:cs typeface="Calibri"/>
              </a:rPr>
              <a:t>Click on </a:t>
            </a:r>
            <a:r>
              <a:rPr lang="nl-BE" err="1">
                <a:solidFill>
                  <a:srgbClr val="000000"/>
                </a:solidFill>
                <a:ea typeface="Calibri"/>
                <a:cs typeface="Calibri"/>
              </a:rPr>
              <a:t>the</a:t>
            </a:r>
            <a:r>
              <a:rPr lang="nl-BE" dirty="0">
                <a:solidFill>
                  <a:srgbClr val="000000"/>
                </a:solidFill>
                <a:ea typeface="Calibri"/>
                <a:cs typeface="Calibri"/>
              </a:rPr>
              <a:t> </a:t>
            </a:r>
            <a:r>
              <a:rPr lang="nl-BE" err="1">
                <a:solidFill>
                  <a:schemeClr val="tx2"/>
                </a:solidFill>
                <a:ea typeface="Calibri"/>
                <a:cs typeface="Calibri"/>
              </a:rPr>
              <a:t>One-touch</a:t>
            </a:r>
            <a:r>
              <a:rPr lang="nl-BE" dirty="0">
                <a:solidFill>
                  <a:schemeClr val="tx2"/>
                </a:solidFill>
                <a:ea typeface="Calibri"/>
                <a:cs typeface="Calibri"/>
              </a:rPr>
              <a:t> processing wizard</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Check </a:t>
            </a:r>
            <a:r>
              <a:rPr lang="nl-BE" dirty="0" err="1">
                <a:solidFill>
                  <a:schemeClr val="tx2"/>
                </a:solidFill>
                <a:ea typeface="Calibri"/>
                <a:cs typeface="Calibri"/>
              </a:rPr>
              <a:t>Task</a:t>
            </a:r>
            <a:r>
              <a:rPr lang="nl-BE" dirty="0">
                <a:solidFill>
                  <a:schemeClr val="tx2"/>
                </a:solidFill>
                <a:ea typeface="Calibri"/>
                <a:cs typeface="Calibri"/>
              </a:rPr>
              <a:t>: </a:t>
            </a:r>
            <a:r>
              <a:rPr lang="nl-BE" dirty="0" err="1">
                <a:solidFill>
                  <a:schemeClr val="tx2"/>
                </a:solidFill>
                <a:ea typeface="Calibri"/>
                <a:cs typeface="Calibri"/>
              </a:rPr>
              <a:t>Generate</a:t>
            </a:r>
            <a:r>
              <a:rPr lang="nl-BE" dirty="0">
                <a:solidFill>
                  <a:schemeClr val="tx2"/>
                </a:solidFill>
                <a:ea typeface="Calibri"/>
                <a:cs typeface="Calibri"/>
              </a:rPr>
              <a:t> </a:t>
            </a:r>
            <a:r>
              <a:rPr lang="nl-BE" dirty="0" err="1">
                <a:solidFill>
                  <a:schemeClr val="tx2"/>
                </a:solidFill>
                <a:ea typeface="Calibri"/>
                <a:cs typeface="Calibri"/>
              </a:rPr>
              <a:t>Octree</a:t>
            </a:r>
            <a:r>
              <a:rPr lang="nl-BE" dirty="0">
                <a:solidFill>
                  <a:schemeClr val="tx2"/>
                </a:solidFill>
                <a:ea typeface="Calibri"/>
                <a:cs typeface="Calibri"/>
              </a:rPr>
              <a:t> </a:t>
            </a:r>
            <a:r>
              <a:rPr lang="nl-BE" dirty="0" err="1">
                <a:solidFill>
                  <a:schemeClr val="tx2"/>
                </a:solidFill>
                <a:ea typeface="Calibri"/>
                <a:cs typeface="Calibri"/>
              </a:rPr>
              <a:t>based</a:t>
            </a:r>
            <a:r>
              <a:rPr lang="nl-BE" dirty="0">
                <a:solidFill>
                  <a:schemeClr val="tx2"/>
                </a:solidFill>
                <a:ea typeface="Calibri"/>
                <a:cs typeface="Calibri"/>
              </a:rPr>
              <a:t> Point </a:t>
            </a:r>
            <a:r>
              <a:rPr lang="nl-BE" dirty="0" err="1">
                <a:solidFill>
                  <a:schemeClr val="tx2"/>
                </a:solidFill>
                <a:ea typeface="Calibri"/>
                <a:cs typeface="Calibri"/>
              </a:rPr>
              <a:t>Clouds</a:t>
            </a:r>
            <a:r>
              <a:rPr lang="nl-BE" dirty="0">
                <a:solidFill>
                  <a:srgbClr val="000000"/>
                </a:solidFill>
                <a:ea typeface="Calibri"/>
                <a:cs typeface="Calibri"/>
              </a:rPr>
              <a:t>. Make </a:t>
            </a:r>
            <a:r>
              <a:rPr lang="nl-BE" dirty="0" err="1">
                <a:solidFill>
                  <a:srgbClr val="000000"/>
                </a:solidFill>
                <a:ea typeface="Calibri"/>
                <a:cs typeface="Calibri"/>
              </a:rPr>
              <a:t>sure</a:t>
            </a:r>
            <a:r>
              <a:rPr lang="nl-BE" dirty="0">
                <a:solidFill>
                  <a:srgbClr val="000000"/>
                </a:solidFill>
                <a:ea typeface="Calibri"/>
                <a:cs typeface="Calibri"/>
              </a:rPr>
              <a:t> </a:t>
            </a:r>
            <a:r>
              <a:rPr lang="nl-BE" dirty="0" err="1">
                <a:solidFill>
                  <a:srgbClr val="000000"/>
                </a:solidFill>
                <a:ea typeface="Calibri"/>
                <a:cs typeface="Calibri"/>
              </a:rPr>
              <a:t>other</a:t>
            </a:r>
            <a:r>
              <a:rPr lang="nl-BE" dirty="0">
                <a:solidFill>
                  <a:srgbClr val="000000"/>
                </a:solidFill>
                <a:ea typeface="Calibri"/>
                <a:cs typeface="Calibri"/>
              </a:rPr>
              <a:t> </a:t>
            </a:r>
            <a:r>
              <a:rPr lang="nl-BE" dirty="0" err="1">
                <a:solidFill>
                  <a:srgbClr val="000000"/>
                </a:solidFill>
                <a:ea typeface="Calibri"/>
                <a:cs typeface="Calibri"/>
              </a:rPr>
              <a:t>tasks</a:t>
            </a:r>
            <a:r>
              <a:rPr lang="nl-BE" dirty="0">
                <a:solidFill>
                  <a:srgbClr val="000000"/>
                </a:solidFill>
                <a:ea typeface="Calibri"/>
                <a:cs typeface="Calibri"/>
              </a:rPr>
              <a:t> are </a:t>
            </a:r>
            <a:r>
              <a:rPr lang="nl-BE" dirty="0" err="1">
                <a:solidFill>
                  <a:srgbClr val="000000"/>
                </a:solidFill>
                <a:ea typeface="Calibri"/>
                <a:cs typeface="Calibri"/>
              </a:rPr>
              <a:t>unchecked</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on </a:t>
            </a:r>
            <a:r>
              <a:rPr lang="nl-BE" dirty="0" err="1">
                <a:solidFill>
                  <a:srgbClr val="000000"/>
                </a:solidFill>
                <a:ea typeface="Calibri"/>
                <a:cs typeface="Calibri"/>
              </a:rPr>
              <a:t>the</a:t>
            </a:r>
            <a:r>
              <a:rPr lang="nl-BE" dirty="0">
                <a:solidFill>
                  <a:srgbClr val="000000"/>
                </a:solidFill>
                <a:ea typeface="Calibri"/>
                <a:cs typeface="Calibri"/>
              </a:rPr>
              <a:t>       </a:t>
            </a:r>
            <a:r>
              <a:rPr lang="nl-BE" dirty="0" err="1">
                <a:solidFill>
                  <a:srgbClr val="000000"/>
                </a:solidFill>
                <a:ea typeface="Calibri"/>
                <a:cs typeface="Calibri"/>
              </a:rPr>
              <a:t>symbol</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pic>
        <p:nvPicPr>
          <p:cNvPr id="16" name="Afbeelding 15">
            <a:extLst>
              <a:ext uri="{FF2B5EF4-FFF2-40B4-BE49-F238E27FC236}">
                <a16:creationId xmlns:a16="http://schemas.microsoft.com/office/drawing/2014/main" id="{FE84C116-95E5-5B3A-3BC5-FBEDE26F73B6}"/>
              </a:ext>
            </a:extLst>
          </p:cNvPr>
          <p:cNvPicPr>
            <a:picLocks noChangeAspect="1"/>
          </p:cNvPicPr>
          <p:nvPr/>
        </p:nvPicPr>
        <p:blipFill>
          <a:blip r:embed="rId4"/>
          <a:stretch>
            <a:fillRect/>
          </a:stretch>
        </p:blipFill>
        <p:spPr>
          <a:xfrm>
            <a:off x="3146385" y="5321340"/>
            <a:ext cx="304800" cy="285750"/>
          </a:xfrm>
          <a:prstGeom prst="rect">
            <a:avLst/>
          </a:prstGeom>
        </p:spPr>
      </p:pic>
      <p:sp>
        <p:nvSpPr>
          <p:cNvPr id="5" name="Tijdelijke aanduiding voor voettekst 2">
            <a:extLst>
              <a:ext uri="{FF2B5EF4-FFF2-40B4-BE49-F238E27FC236}">
                <a16:creationId xmlns:a16="http://schemas.microsoft.com/office/drawing/2014/main" id="{A0695268-B11A-C45D-49F8-83EF8347EA1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4004054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5" name="Afbeelding 4" descr="Afbeelding met tekst, elektronica, schermopname, software&#10;&#10;Automatisch gegenereerde beschrijving">
            <a:extLst>
              <a:ext uri="{FF2B5EF4-FFF2-40B4-BE49-F238E27FC236}">
                <a16:creationId xmlns:a16="http://schemas.microsoft.com/office/drawing/2014/main" id="{753C70E8-6DA9-BDA3-72B1-698F08975BB3}"/>
              </a:ext>
            </a:extLst>
          </p:cNvPr>
          <p:cNvPicPr>
            <a:picLocks noChangeAspect="1"/>
          </p:cNvPicPr>
          <p:nvPr/>
        </p:nvPicPr>
        <p:blipFill>
          <a:blip r:embed="rId3"/>
          <a:stretch>
            <a:fillRect/>
          </a:stretch>
        </p:blipFill>
        <p:spPr>
          <a:xfrm>
            <a:off x="3988381" y="1251693"/>
            <a:ext cx="8189210" cy="5106968"/>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85</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10307950" y="171138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3436591"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err="1">
                <a:solidFill>
                  <a:srgbClr val="000000"/>
                </a:solidFill>
                <a:ea typeface="Calibri"/>
                <a:cs typeface="Calibri"/>
              </a:rPr>
              <a:t>Choose</a:t>
            </a:r>
            <a:r>
              <a:rPr lang="nl-BE" dirty="0">
                <a:solidFill>
                  <a:srgbClr val="000000"/>
                </a:solidFill>
                <a:ea typeface="Calibri"/>
                <a:cs typeface="Calibri"/>
              </a:rPr>
              <a:t> </a:t>
            </a:r>
            <a:r>
              <a:rPr lang="nl-BE" dirty="0" err="1">
                <a:solidFill>
                  <a:srgbClr val="000000"/>
                </a:solidFill>
                <a:ea typeface="Calibri"/>
                <a:cs typeface="Calibri"/>
              </a:rPr>
              <a:t>one</a:t>
            </a:r>
            <a:r>
              <a:rPr lang="nl-BE" dirty="0">
                <a:solidFill>
                  <a:srgbClr val="000000"/>
                </a:solidFill>
                <a:ea typeface="Calibri"/>
                <a:cs typeface="Calibri"/>
              </a:rPr>
              <a:t> or multiple </a:t>
            </a:r>
            <a:r>
              <a:rPr lang="nl-BE" dirty="0" err="1">
                <a:solidFill>
                  <a:srgbClr val="000000"/>
                </a:solidFill>
                <a:ea typeface="Calibri"/>
                <a:cs typeface="Calibri"/>
              </a:rPr>
              <a:t>resolutions</a:t>
            </a:r>
            <a:r>
              <a:rPr lang="nl-BE" dirty="0">
                <a:solidFill>
                  <a:srgbClr val="000000"/>
                </a:solidFill>
                <a:ea typeface="Calibri"/>
                <a:cs typeface="Calibri"/>
              </a:rPr>
              <a:t>. Multiple </a:t>
            </a:r>
            <a:r>
              <a:rPr lang="nl-BE" dirty="0" err="1">
                <a:solidFill>
                  <a:srgbClr val="000000"/>
                </a:solidFill>
                <a:ea typeface="Calibri"/>
                <a:cs typeface="Calibri"/>
              </a:rPr>
              <a:t>will</a:t>
            </a:r>
            <a:r>
              <a:rPr lang="nl-BE" dirty="0">
                <a:solidFill>
                  <a:srgbClr val="000000"/>
                </a:solidFill>
                <a:ea typeface="Calibri"/>
                <a:cs typeface="Calibri"/>
              </a:rPr>
              <a:t> make multiple point </a:t>
            </a:r>
            <a:r>
              <a:rPr lang="nl-BE" dirty="0" err="1">
                <a:solidFill>
                  <a:srgbClr val="000000"/>
                </a:solidFill>
                <a:ea typeface="Calibri"/>
                <a:cs typeface="Calibri"/>
              </a:rPr>
              <a:t>clouds</a:t>
            </a:r>
            <a:r>
              <a:rPr lang="nl-BE" dirty="0">
                <a:solidFill>
                  <a:srgbClr val="000000"/>
                </a:solidFill>
                <a:ea typeface="Calibri"/>
                <a:cs typeface="Calibri"/>
              </a:rPr>
              <a:t>.</a:t>
            </a:r>
            <a:endParaRPr lang="nl-BE" dirty="0">
              <a:ea typeface="Calibri"/>
              <a:cs typeface="Calibri"/>
            </a:endParaRPr>
          </a:p>
          <a:p>
            <a:pPr marL="514350" indent="-514350">
              <a:buAutoNum type="arabicPeriod"/>
            </a:pPr>
            <a:r>
              <a:rPr lang="nl-BE" dirty="0">
                <a:solidFill>
                  <a:srgbClr val="000000"/>
                </a:solidFill>
                <a:ea typeface="Calibri"/>
                <a:cs typeface="Calibri"/>
              </a:rPr>
              <a:t>Check </a:t>
            </a:r>
            <a:r>
              <a:rPr lang="nl-BE" dirty="0">
                <a:solidFill>
                  <a:schemeClr val="tx2"/>
                </a:solidFill>
                <a:ea typeface="Calibri"/>
                <a:cs typeface="Calibri"/>
              </a:rPr>
              <a:t>Keep </a:t>
            </a:r>
            <a:r>
              <a:rPr lang="nl-BE" err="1">
                <a:solidFill>
                  <a:schemeClr val="tx2"/>
                </a:solidFill>
                <a:ea typeface="Calibri"/>
                <a:cs typeface="Calibri"/>
              </a:rPr>
              <a:t>Deviation</a:t>
            </a:r>
            <a:r>
              <a:rPr lang="nl-BE" dirty="0">
                <a:solidFill>
                  <a:srgbClr val="000000"/>
                </a:solidFill>
                <a:ea typeface="Calibri"/>
                <a:cs typeface="Calibri"/>
              </a:rPr>
              <a:t>. </a:t>
            </a:r>
            <a:r>
              <a:rPr lang="nl-BE" err="1">
                <a:solidFill>
                  <a:srgbClr val="000000"/>
                </a:solidFill>
                <a:ea typeface="Calibri"/>
                <a:cs typeface="Calibri"/>
              </a:rPr>
              <a:t>Uncheck</a:t>
            </a:r>
            <a:r>
              <a:rPr lang="nl-BE" dirty="0">
                <a:solidFill>
                  <a:srgbClr val="000000"/>
                </a:solidFill>
                <a:ea typeface="Calibri"/>
                <a:cs typeface="Calibri"/>
              </a:rPr>
              <a:t> </a:t>
            </a:r>
            <a:r>
              <a:rPr lang="nl-BE" err="1">
                <a:solidFill>
                  <a:srgbClr val="000000"/>
                </a:solidFill>
                <a:ea typeface="Calibri"/>
                <a:cs typeface="Calibri"/>
              </a:rPr>
              <a:t>the</a:t>
            </a:r>
            <a:r>
              <a:rPr lang="nl-BE" dirty="0">
                <a:solidFill>
                  <a:srgbClr val="000000"/>
                </a:solidFill>
                <a:ea typeface="Calibri"/>
                <a:cs typeface="Calibri"/>
              </a:rPr>
              <a:t> rest.</a:t>
            </a:r>
          </a:p>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OK</a:t>
            </a:r>
            <a:r>
              <a:rPr lang="nl-BE" dirty="0">
                <a:solidFill>
                  <a:srgbClr val="000000"/>
                </a:solidFill>
                <a:ea typeface="Calibri"/>
                <a:cs typeface="Calibri"/>
              </a:rPr>
              <a:t>.</a:t>
            </a:r>
          </a:p>
          <a:p>
            <a:pPr marL="514350" indent="-514350">
              <a:buAutoNum type="arabicPeriod"/>
            </a:pPr>
            <a:r>
              <a:rPr lang="nl-BE" dirty="0">
                <a:solidFill>
                  <a:srgbClr val="000000"/>
                </a:solidFill>
                <a:ea typeface="Calibri"/>
                <a:cs typeface="Calibri"/>
              </a:rPr>
              <a:t>Click </a:t>
            </a:r>
            <a:r>
              <a:rPr lang="nl-BE" dirty="0">
                <a:solidFill>
                  <a:schemeClr val="tx2"/>
                </a:solidFill>
                <a:ea typeface="Calibri"/>
                <a:cs typeface="Calibri"/>
              </a:rPr>
              <a:t>Start</a:t>
            </a:r>
            <a:r>
              <a:rPr lang="nl-BE" dirty="0">
                <a:solidFill>
                  <a:srgbClr val="000000"/>
                </a:solidFill>
                <a:ea typeface="Calibri"/>
                <a:cs typeface="Calibri"/>
              </a:rPr>
              <a:t>.</a:t>
            </a: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 name="Pijl: links 12">
            <a:extLst>
              <a:ext uri="{FF2B5EF4-FFF2-40B4-BE49-F238E27FC236}">
                <a16:creationId xmlns:a16="http://schemas.microsoft.com/office/drawing/2014/main" id="{5FFD467A-5002-4BE0-9921-10B7CAAED7F4}"/>
              </a:ext>
            </a:extLst>
          </p:cNvPr>
          <p:cNvSpPr/>
          <p:nvPr/>
        </p:nvSpPr>
        <p:spPr>
          <a:xfrm>
            <a:off x="9787089" y="282062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1" name="Pijl: links 12">
            <a:extLst>
              <a:ext uri="{FF2B5EF4-FFF2-40B4-BE49-F238E27FC236}">
                <a16:creationId xmlns:a16="http://schemas.microsoft.com/office/drawing/2014/main" id="{78C23C4C-1F33-66E3-321B-316489E5C95A}"/>
              </a:ext>
            </a:extLst>
          </p:cNvPr>
          <p:cNvSpPr/>
          <p:nvPr/>
        </p:nvSpPr>
        <p:spPr>
          <a:xfrm>
            <a:off x="10385114" y="583968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13" name="Pijl: links 12">
            <a:extLst>
              <a:ext uri="{FF2B5EF4-FFF2-40B4-BE49-F238E27FC236}">
                <a16:creationId xmlns:a16="http://schemas.microsoft.com/office/drawing/2014/main" id="{111CFCE7-F552-818F-CD2E-5BDE0BEB5ECD}"/>
              </a:ext>
            </a:extLst>
          </p:cNvPr>
          <p:cNvSpPr/>
          <p:nvPr/>
        </p:nvSpPr>
        <p:spPr>
          <a:xfrm>
            <a:off x="8089469" y="576251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4</a:t>
            </a:r>
          </a:p>
        </p:txBody>
      </p:sp>
      <p:sp>
        <p:nvSpPr>
          <p:cNvPr id="10" name="Tijdelijke aanduiding voor voettekst 2">
            <a:extLst>
              <a:ext uri="{FF2B5EF4-FFF2-40B4-BE49-F238E27FC236}">
                <a16:creationId xmlns:a16="http://schemas.microsoft.com/office/drawing/2014/main" id="{32A79786-AD80-E3B0-2295-57160458116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511713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CF719E5-B0E1-58A1-FB55-C8982D897036}"/>
              </a:ext>
            </a:extLst>
          </p:cNvPr>
          <p:cNvPicPr>
            <a:picLocks noChangeAspect="1"/>
          </p:cNvPicPr>
          <p:nvPr/>
        </p:nvPicPr>
        <p:blipFill>
          <a:blip r:embed="rId3"/>
          <a:stretch>
            <a:fillRect/>
          </a:stretch>
        </p:blipFill>
        <p:spPr>
          <a:xfrm>
            <a:off x="6633950" y="966444"/>
            <a:ext cx="3038899" cy="4925112"/>
          </a:xfrm>
          <a:prstGeom prst="rect">
            <a:avLst/>
          </a:prstGeom>
        </p:spPr>
      </p:pic>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86</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4797778" cy="1103086"/>
          </a:xfrm>
        </p:spPr>
        <p:txBody>
          <a:bodyPr/>
          <a:lstStyle/>
          <a:p>
            <a:r>
              <a:rPr lang="nl-BE" dirty="0">
                <a:latin typeface="Gill Sans MT"/>
              </a:rPr>
              <a:t>Combine </a:t>
            </a:r>
            <a:endParaRPr lang="nl-NL" dirty="0"/>
          </a:p>
        </p:txBody>
      </p:sp>
      <p:sp>
        <p:nvSpPr>
          <p:cNvPr id="9" name="Pijl: links 12">
            <a:extLst>
              <a:ext uri="{FF2B5EF4-FFF2-40B4-BE49-F238E27FC236}">
                <a16:creationId xmlns:a16="http://schemas.microsoft.com/office/drawing/2014/main" id="{F7CE6FB5-598A-98AD-FA4B-D52EC6598728}"/>
              </a:ext>
            </a:extLst>
          </p:cNvPr>
          <p:cNvSpPr/>
          <p:nvPr/>
        </p:nvSpPr>
        <p:spPr>
          <a:xfrm>
            <a:off x="7692304" y="222287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5" name="Content Placeholder 6">
            <a:extLst>
              <a:ext uri="{FF2B5EF4-FFF2-40B4-BE49-F238E27FC236}">
                <a16:creationId xmlns:a16="http://schemas.microsoft.com/office/drawing/2014/main" id="{10BCC599-19B9-6EA1-7A8F-CFCA4D17C752}"/>
              </a:ext>
            </a:extLst>
          </p:cNvPr>
          <p:cNvSpPr txBox="1">
            <a:spLocks/>
          </p:cNvSpPr>
          <p:nvPr/>
        </p:nvSpPr>
        <p:spPr>
          <a:xfrm>
            <a:off x="725929" y="1453958"/>
            <a:ext cx="5606843" cy="49033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AutoNum type="arabicPeriod"/>
            </a:pPr>
            <a:r>
              <a:rPr lang="nl-BE" dirty="0">
                <a:solidFill>
                  <a:srgbClr val="000000"/>
                </a:solidFill>
                <a:ea typeface="Calibri"/>
                <a:cs typeface="Calibri"/>
              </a:rPr>
              <a:t>The </a:t>
            </a:r>
            <a:r>
              <a:rPr lang="nl-BE" dirty="0" err="1">
                <a:solidFill>
                  <a:srgbClr val="000000"/>
                </a:solidFill>
                <a:ea typeface="Calibri"/>
                <a:cs typeface="Calibri"/>
              </a:rPr>
              <a:t>combined</a:t>
            </a:r>
            <a:r>
              <a:rPr lang="nl-BE" dirty="0">
                <a:solidFill>
                  <a:srgbClr val="000000"/>
                </a:solidFill>
                <a:ea typeface="Calibri"/>
                <a:cs typeface="Calibri"/>
              </a:rPr>
              <a:t> point </a:t>
            </a:r>
            <a:r>
              <a:rPr lang="nl-BE" dirty="0" err="1">
                <a:solidFill>
                  <a:srgbClr val="000000"/>
                </a:solidFill>
                <a:ea typeface="Calibri"/>
                <a:cs typeface="Calibri"/>
              </a:rPr>
              <a:t>clouds</a:t>
            </a:r>
            <a:r>
              <a:rPr lang="nl-BE" dirty="0">
                <a:solidFill>
                  <a:srgbClr val="000000"/>
                </a:solidFill>
                <a:ea typeface="Calibri"/>
                <a:cs typeface="Calibri"/>
              </a:rPr>
              <a:t> </a:t>
            </a:r>
            <a:r>
              <a:rPr lang="nl-BE" dirty="0" err="1">
                <a:solidFill>
                  <a:srgbClr val="000000"/>
                </a:solidFill>
                <a:ea typeface="Calibri"/>
                <a:cs typeface="Calibri"/>
              </a:rPr>
              <a:t>will</a:t>
            </a:r>
            <a:r>
              <a:rPr lang="nl-BE" dirty="0">
                <a:solidFill>
                  <a:srgbClr val="000000"/>
                </a:solidFill>
                <a:ea typeface="Calibri"/>
                <a:cs typeface="Calibri"/>
              </a:rPr>
              <a:t> end up </a:t>
            </a:r>
            <a:r>
              <a:rPr lang="nl-BE" dirty="0" err="1">
                <a:solidFill>
                  <a:srgbClr val="000000"/>
                </a:solidFill>
                <a:ea typeface="Calibri"/>
                <a:cs typeface="Calibri"/>
              </a:rPr>
              <a:t>under</a:t>
            </a:r>
            <a:r>
              <a:rPr lang="nl-BE" dirty="0">
                <a:solidFill>
                  <a:srgbClr val="000000"/>
                </a:solidFill>
                <a:ea typeface="Calibri"/>
                <a:cs typeface="Calibri"/>
              </a:rPr>
              <a:t> </a:t>
            </a:r>
            <a:r>
              <a:rPr lang="nl-BE" dirty="0">
                <a:solidFill>
                  <a:schemeClr val="tx2"/>
                </a:solidFill>
                <a:ea typeface="Calibri"/>
                <a:cs typeface="Calibri"/>
              </a:rPr>
              <a:t>OBJECTS &gt; POINTCLOUDS</a:t>
            </a:r>
            <a:r>
              <a:rPr lang="nl-BE" dirty="0">
                <a:ea typeface="Calibri"/>
                <a:cs typeface="Calibri"/>
              </a:rPr>
              <a:t>.</a:t>
            </a:r>
            <a:endParaRPr lang="nl-BE" dirty="0">
              <a:solidFill>
                <a:schemeClr val="tx2"/>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6" name="Pijl: links 12">
            <a:extLst>
              <a:ext uri="{FF2B5EF4-FFF2-40B4-BE49-F238E27FC236}">
                <a16:creationId xmlns:a16="http://schemas.microsoft.com/office/drawing/2014/main" id="{5FFD467A-5002-4BE0-9921-10B7CAAED7F4}"/>
              </a:ext>
            </a:extLst>
          </p:cNvPr>
          <p:cNvSpPr/>
          <p:nvPr/>
        </p:nvSpPr>
        <p:spPr>
          <a:xfrm>
            <a:off x="8153399" y="444851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2" name="Tijdelijke aanduiding voor voettekst 2">
            <a:extLst>
              <a:ext uri="{FF2B5EF4-FFF2-40B4-BE49-F238E27FC236}">
                <a16:creationId xmlns:a16="http://schemas.microsoft.com/office/drawing/2014/main" id="{2D1CF24B-EDE3-055B-6736-D4299C093BDE}"/>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4061847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ACE97-5C14-38EB-7E99-8B0BCDD91812}"/>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FD21266D-5E1D-212E-4C9D-2B2241C8B151}"/>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5580DEAD-D4BB-2F39-444D-B7A9CB2A3296}"/>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EXTRA</a:t>
            </a:r>
            <a:endParaRPr lang="nl-NL"/>
          </a:p>
        </p:txBody>
      </p:sp>
      <p:sp>
        <p:nvSpPr>
          <p:cNvPr id="14" name="TextBox 13">
            <a:extLst>
              <a:ext uri="{FF2B5EF4-FFF2-40B4-BE49-F238E27FC236}">
                <a16:creationId xmlns:a16="http://schemas.microsoft.com/office/drawing/2014/main" id="{02BFCA17-4532-22E8-3DCE-1EB58CD030C0}"/>
              </a:ext>
            </a:extLst>
          </p:cNvPr>
          <p:cNvSpPr txBox="1"/>
          <p:nvPr/>
        </p:nvSpPr>
        <p:spPr>
          <a:xfrm>
            <a:off x="4450031" y="2896588"/>
            <a:ext cx="4025852" cy="1384995"/>
          </a:xfrm>
          <a:prstGeom prst="rect">
            <a:avLst/>
          </a:prstGeom>
          <a:noFill/>
        </p:spPr>
        <p:txBody>
          <a:bodyPr wrap="square" lIns="91440" tIns="45720" rIns="91440" bIns="45720" rtlCol="0" anchor="t">
            <a:spAutoFit/>
          </a:bodyPr>
          <a:lstStyle/>
          <a:p>
            <a:r>
              <a:rPr lang="nl-BE" sz="2800" b="1">
                <a:solidFill>
                  <a:schemeClr val="bg1"/>
                </a:solidFill>
                <a:latin typeface="Gill Sans MT"/>
              </a:rPr>
              <a:t>MANUAL COARSE CO-REGISTRATION</a:t>
            </a:r>
          </a:p>
          <a:p>
            <a:endParaRPr lang="nl-BE" sz="2800" b="1" dirty="0">
              <a:solidFill>
                <a:schemeClr val="bg1"/>
              </a:solidFill>
              <a:latin typeface="Gill Sans MT"/>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42BB6466-CAA1-5771-52BF-76FCCC0DDFA3}"/>
              </a:ext>
            </a:extLst>
          </p:cNvPr>
          <p:cNvSpPr>
            <a:spLocks noGrp="1"/>
          </p:cNvSpPr>
          <p:nvPr>
            <p:ph type="sldNum" sz="quarter" idx="12"/>
          </p:nvPr>
        </p:nvSpPr>
        <p:spPr/>
        <p:txBody>
          <a:bodyPr/>
          <a:lstStyle/>
          <a:p>
            <a:fld id="{BAE070A0-3994-FF42-A8A7-1B27A662DB2A}" type="slidenum">
              <a:rPr lang="en-BE" smtClean="0"/>
              <a:t>87</a:t>
            </a:fld>
            <a:endParaRPr lang="en-BE"/>
          </a:p>
        </p:txBody>
      </p:sp>
    </p:spTree>
    <p:extLst>
      <p:ext uri="{BB962C8B-B14F-4D97-AF65-F5344CB8AC3E}">
        <p14:creationId xmlns:p14="http://schemas.microsoft.com/office/powerpoint/2010/main" val="1569723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33EDCA6-11A0-8DA9-0645-78A512F0DD8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8698CFC-DFB1-E041-9DBB-5ACC5298262C}"/>
              </a:ext>
            </a:extLst>
          </p:cNvPr>
          <p:cNvSpPr>
            <a:spLocks noGrp="1"/>
          </p:cNvSpPr>
          <p:nvPr>
            <p:ph idx="1"/>
          </p:nvPr>
        </p:nvSpPr>
        <p:spPr>
          <a:xfrm>
            <a:off x="573529" y="1253331"/>
            <a:ext cx="5751528" cy="5105954"/>
          </a:xfrm>
        </p:spPr>
        <p:txBody>
          <a:bodyPr vert="horz" lIns="91440" tIns="45720" rIns="91440" bIns="45720" rtlCol="0" anchor="t">
            <a:normAutofit/>
          </a:bodyPr>
          <a:lstStyle/>
          <a:p>
            <a:pPr marL="514350" indent="-514350">
              <a:buAutoNum type="arabicPeriod"/>
            </a:pPr>
            <a:endParaRPr lang="nl-BE" dirty="0">
              <a:ea typeface="Calibri"/>
              <a:cs typeface="Calibri"/>
            </a:endParaRPr>
          </a:p>
          <a:p>
            <a:pPr marL="514350" indent="-514350">
              <a:buAutoNum type="arabicPeriod"/>
            </a:pPr>
            <a:endParaRPr lang="nl-BE" dirty="0">
              <a:solidFill>
                <a:srgbClr val="000000"/>
              </a:solidFill>
              <a:ea typeface="Calibri"/>
              <a:cs typeface="Calibri"/>
            </a:endParaRPr>
          </a:p>
          <a:p>
            <a:pPr marL="0" indent="0">
              <a:buNone/>
            </a:pPr>
            <a:endParaRPr lang="nl-BE" sz="2400" dirty="0">
              <a:solidFill>
                <a:srgbClr val="E8E8E8"/>
              </a:solidFill>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p:txBody>
      </p:sp>
      <p:sp>
        <p:nvSpPr>
          <p:cNvPr id="4" name="Slide Number Placeholder 3">
            <a:extLst>
              <a:ext uri="{FF2B5EF4-FFF2-40B4-BE49-F238E27FC236}">
                <a16:creationId xmlns:a16="http://schemas.microsoft.com/office/drawing/2014/main" id="{B833E89E-FC20-C81C-FF89-78A4EA6CC5E1}"/>
              </a:ext>
            </a:extLst>
          </p:cNvPr>
          <p:cNvSpPr>
            <a:spLocks noGrp="1"/>
          </p:cNvSpPr>
          <p:nvPr>
            <p:ph type="sldNum" sz="quarter" idx="12"/>
          </p:nvPr>
        </p:nvSpPr>
        <p:spPr/>
        <p:txBody>
          <a:bodyPr/>
          <a:lstStyle/>
          <a:p>
            <a:fld id="{BAE070A0-3994-FF42-A8A7-1B27A662DB2A}" type="slidenum">
              <a:rPr lang="en-BE" smtClean="0"/>
              <a:t>88</a:t>
            </a:fld>
            <a:endParaRPr lang="en-BE"/>
          </a:p>
        </p:txBody>
      </p:sp>
      <p:sp>
        <p:nvSpPr>
          <p:cNvPr id="8" name="Title 7">
            <a:extLst>
              <a:ext uri="{FF2B5EF4-FFF2-40B4-BE49-F238E27FC236}">
                <a16:creationId xmlns:a16="http://schemas.microsoft.com/office/drawing/2014/main" id="{C80190E4-FAB4-6886-C93E-4B673B81D61D}"/>
              </a:ext>
            </a:extLst>
          </p:cNvPr>
          <p:cNvSpPr>
            <a:spLocks noGrp="1"/>
          </p:cNvSpPr>
          <p:nvPr>
            <p:ph type="title"/>
          </p:nvPr>
        </p:nvSpPr>
        <p:spPr>
          <a:xfrm>
            <a:off x="383822" y="0"/>
            <a:ext cx="7189879" cy="1103086"/>
          </a:xfrm>
        </p:spPr>
        <p:txBody>
          <a:bodyPr>
            <a:normAutofit/>
          </a:bodyPr>
          <a:lstStyle/>
          <a:p>
            <a:r>
              <a:rPr lang="nl-BE" dirty="0">
                <a:latin typeface="Gill Sans MT"/>
              </a:rPr>
              <a:t>Manual </a:t>
            </a:r>
            <a:r>
              <a:rPr lang="nl-BE" dirty="0" err="1">
                <a:latin typeface="Gill Sans MT"/>
              </a:rPr>
              <a:t>coarse</a:t>
            </a:r>
            <a:r>
              <a:rPr lang="nl-BE" dirty="0">
                <a:latin typeface="Gill Sans MT"/>
              </a:rPr>
              <a:t> co-</a:t>
            </a:r>
            <a:r>
              <a:rPr lang="nl-BE" dirty="0" err="1">
                <a:latin typeface="Gill Sans MT"/>
              </a:rPr>
              <a:t>registration</a:t>
            </a:r>
            <a:endParaRPr lang="nl-BE" dirty="0" err="1"/>
          </a:p>
        </p:txBody>
      </p:sp>
      <p:sp>
        <p:nvSpPr>
          <p:cNvPr id="5" name="Content Placeholder 6">
            <a:extLst>
              <a:ext uri="{FF2B5EF4-FFF2-40B4-BE49-F238E27FC236}">
                <a16:creationId xmlns:a16="http://schemas.microsoft.com/office/drawing/2014/main" id="{0ACE98C1-FA9C-9301-67C0-0AD02DC4B24B}"/>
              </a:ext>
            </a:extLst>
          </p:cNvPr>
          <p:cNvSpPr txBox="1">
            <a:spLocks/>
          </p:cNvSpPr>
          <p:nvPr/>
        </p:nvSpPr>
        <p:spPr>
          <a:xfrm>
            <a:off x="573529" y="1253331"/>
            <a:ext cx="10429629" cy="4740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BE" err="1">
                <a:ea typeface="Calibri"/>
                <a:cs typeface="Calibri"/>
              </a:rPr>
              <a:t>Sometimes</a:t>
            </a:r>
            <a:r>
              <a:rPr lang="nl-BE" dirty="0">
                <a:ea typeface="Calibri"/>
                <a:cs typeface="Calibri"/>
              </a:rPr>
              <a:t> </a:t>
            </a:r>
            <a:r>
              <a:rPr lang="nl-BE" err="1">
                <a:ea typeface="Calibri"/>
                <a:cs typeface="Calibri"/>
              </a:rPr>
              <a:t>it</a:t>
            </a:r>
            <a:r>
              <a:rPr lang="nl-BE" dirty="0">
                <a:ea typeface="Calibri"/>
                <a:cs typeface="Calibri"/>
              </a:rPr>
              <a:t> is </a:t>
            </a:r>
            <a:r>
              <a:rPr lang="nl-BE" err="1">
                <a:ea typeface="Calibri"/>
                <a:cs typeface="Calibri"/>
              </a:rPr>
              <a:t>impossible</a:t>
            </a:r>
            <a:r>
              <a:rPr lang="nl-BE" dirty="0">
                <a:ea typeface="Calibri"/>
                <a:cs typeface="Calibri"/>
              </a:rPr>
              <a:t> </a:t>
            </a:r>
            <a:r>
              <a:rPr lang="nl-BE" err="1">
                <a:ea typeface="Calibri"/>
                <a:cs typeface="Calibri"/>
              </a:rPr>
              <a:t>to</a:t>
            </a:r>
            <a:r>
              <a:rPr lang="nl-BE" dirty="0">
                <a:ea typeface="Calibri"/>
                <a:cs typeface="Calibri"/>
              </a:rPr>
              <a:t> </a:t>
            </a:r>
            <a:r>
              <a:rPr lang="nl-BE" err="1">
                <a:ea typeface="Calibri"/>
                <a:cs typeface="Calibri"/>
              </a:rPr>
              <a:t>coarsely</a:t>
            </a:r>
            <a:r>
              <a:rPr lang="nl-BE" dirty="0">
                <a:ea typeface="Calibri"/>
                <a:cs typeface="Calibri"/>
              </a:rPr>
              <a:t> co-register </a:t>
            </a:r>
            <a:r>
              <a:rPr lang="nl-BE" err="1">
                <a:ea typeface="Calibri"/>
                <a:cs typeface="Calibri"/>
              </a:rPr>
              <a:t>some</a:t>
            </a:r>
            <a:r>
              <a:rPr lang="nl-BE" dirty="0">
                <a:ea typeface="Calibri"/>
                <a:cs typeface="Calibri"/>
              </a:rPr>
              <a:t> scan </a:t>
            </a:r>
            <a:r>
              <a:rPr lang="nl-BE" err="1">
                <a:ea typeface="Calibri"/>
                <a:cs typeface="Calibri"/>
              </a:rPr>
              <a:t>positions</a:t>
            </a:r>
            <a:r>
              <a:rPr lang="nl-BE" dirty="0">
                <a:ea typeface="Calibri"/>
                <a:cs typeface="Calibri"/>
              </a:rPr>
              <a:t>. </a:t>
            </a:r>
            <a:r>
              <a:rPr lang="nl-BE" err="1">
                <a:ea typeface="Calibri"/>
                <a:cs typeface="Calibri"/>
              </a:rPr>
              <a:t>This</a:t>
            </a:r>
            <a:r>
              <a:rPr lang="nl-BE" dirty="0">
                <a:ea typeface="Calibri"/>
                <a:cs typeface="Calibri"/>
              </a:rPr>
              <a:t> </a:t>
            </a:r>
            <a:r>
              <a:rPr lang="nl-BE" err="1">
                <a:ea typeface="Calibri"/>
                <a:cs typeface="Calibri"/>
              </a:rPr>
              <a:t>can</a:t>
            </a:r>
            <a:r>
              <a:rPr lang="nl-BE" dirty="0">
                <a:ea typeface="Calibri"/>
                <a:cs typeface="Calibri"/>
              </a:rPr>
              <a:t> happen </a:t>
            </a:r>
            <a:r>
              <a:rPr lang="nl-BE" err="1">
                <a:ea typeface="Calibri"/>
                <a:cs typeface="Calibri"/>
              </a:rPr>
              <a:t>when</a:t>
            </a:r>
            <a:r>
              <a:rPr lang="nl-BE" dirty="0">
                <a:ea typeface="Calibri"/>
                <a:cs typeface="Calibri"/>
              </a:rPr>
              <a:t> </a:t>
            </a:r>
            <a:r>
              <a:rPr lang="nl-BE" err="1">
                <a:ea typeface="Calibri"/>
                <a:cs typeface="Calibri"/>
              </a:rPr>
              <a:t>too</a:t>
            </a:r>
            <a:r>
              <a:rPr lang="nl-BE" dirty="0">
                <a:ea typeface="Calibri"/>
                <a:cs typeface="Calibri"/>
              </a:rPr>
              <a:t> </a:t>
            </a:r>
            <a:r>
              <a:rPr lang="nl-BE" err="1">
                <a:ea typeface="Calibri"/>
                <a:cs typeface="Calibri"/>
              </a:rPr>
              <a:t>many</a:t>
            </a:r>
            <a:r>
              <a:rPr lang="nl-BE" dirty="0">
                <a:ea typeface="Calibri"/>
                <a:cs typeface="Calibri"/>
              </a:rPr>
              <a:t> reflectors </a:t>
            </a:r>
            <a:r>
              <a:rPr lang="nl-BE" err="1">
                <a:ea typeface="Calibri"/>
                <a:cs typeface="Calibri"/>
              </a:rPr>
              <a:t>were</a:t>
            </a:r>
            <a:r>
              <a:rPr lang="nl-BE" dirty="0">
                <a:ea typeface="Calibri"/>
                <a:cs typeface="Calibri"/>
              </a:rPr>
              <a:t> </a:t>
            </a:r>
            <a:r>
              <a:rPr lang="nl-BE" err="1">
                <a:ea typeface="Calibri"/>
                <a:cs typeface="Calibri"/>
              </a:rPr>
              <a:t>not</a:t>
            </a:r>
            <a:r>
              <a:rPr lang="nl-BE" dirty="0">
                <a:ea typeface="Calibri"/>
                <a:cs typeface="Calibri"/>
              </a:rPr>
              <a:t> </a:t>
            </a:r>
            <a:r>
              <a:rPr lang="nl-BE" err="1">
                <a:ea typeface="Calibri"/>
                <a:cs typeface="Calibri"/>
              </a:rPr>
              <a:t>visible</a:t>
            </a:r>
            <a:r>
              <a:rPr lang="nl-BE" dirty="0">
                <a:ea typeface="Calibri"/>
                <a:cs typeface="Calibri"/>
              </a:rPr>
              <a:t> in a scan. In </a:t>
            </a:r>
            <a:r>
              <a:rPr lang="nl-BE" err="1">
                <a:ea typeface="Calibri"/>
                <a:cs typeface="Calibri"/>
              </a:rPr>
              <a:t>that</a:t>
            </a:r>
            <a:r>
              <a:rPr lang="nl-BE" dirty="0">
                <a:ea typeface="Calibri"/>
                <a:cs typeface="Calibri"/>
              </a:rPr>
              <a:t> case </a:t>
            </a:r>
            <a:r>
              <a:rPr lang="nl-BE" err="1">
                <a:ea typeface="Calibri"/>
                <a:cs typeface="Calibri"/>
              </a:rPr>
              <a:t>you</a:t>
            </a:r>
            <a:r>
              <a:rPr lang="nl-BE" dirty="0">
                <a:ea typeface="Calibri"/>
                <a:cs typeface="Calibri"/>
              </a:rPr>
              <a:t> </a:t>
            </a:r>
            <a:r>
              <a:rPr lang="nl-BE" err="1">
                <a:ea typeface="Calibri"/>
                <a:cs typeface="Calibri"/>
              </a:rPr>
              <a:t>need</a:t>
            </a:r>
            <a:r>
              <a:rPr lang="nl-BE" dirty="0">
                <a:ea typeface="Calibri"/>
                <a:cs typeface="Calibri"/>
              </a:rPr>
              <a:t> </a:t>
            </a:r>
            <a:r>
              <a:rPr lang="nl-BE" err="1">
                <a:ea typeface="Calibri"/>
                <a:cs typeface="Calibri"/>
              </a:rPr>
              <a:t>to</a:t>
            </a:r>
            <a:r>
              <a:rPr lang="nl-BE" dirty="0">
                <a:ea typeface="Calibri"/>
                <a:cs typeface="Calibri"/>
              </a:rPr>
              <a:t> </a:t>
            </a:r>
            <a:r>
              <a:rPr lang="nl-BE" err="1">
                <a:ea typeface="Calibri"/>
                <a:cs typeface="Calibri"/>
              </a:rPr>
              <a:t>manually</a:t>
            </a:r>
            <a:r>
              <a:rPr lang="nl-BE" dirty="0">
                <a:ea typeface="Calibri"/>
                <a:cs typeface="Calibri"/>
              </a:rPr>
              <a:t> fix </a:t>
            </a:r>
            <a:r>
              <a:rPr lang="nl-BE" err="1">
                <a:ea typeface="Calibri"/>
                <a:cs typeface="Calibri"/>
              </a:rPr>
              <a:t>the</a:t>
            </a:r>
            <a:r>
              <a:rPr lang="nl-BE" dirty="0">
                <a:ea typeface="Calibri"/>
                <a:cs typeface="Calibri"/>
              </a:rPr>
              <a:t> co-</a:t>
            </a:r>
            <a:r>
              <a:rPr lang="nl-BE" err="1">
                <a:ea typeface="Calibri"/>
                <a:cs typeface="Calibri"/>
              </a:rPr>
              <a:t>registration</a:t>
            </a:r>
            <a:r>
              <a:rPr lang="nl-BE" dirty="0">
                <a:ea typeface="Calibri"/>
                <a:cs typeface="Calibri"/>
              </a:rPr>
              <a:t>.</a:t>
            </a:r>
          </a:p>
          <a:p>
            <a:pPr marL="0" indent="0">
              <a:buNone/>
            </a:pPr>
            <a:endParaRPr lang="nl-BE" dirty="0">
              <a:ea typeface="Calibri"/>
              <a:cs typeface="Calibri"/>
            </a:endParaRPr>
          </a:p>
          <a:p>
            <a:pPr marL="0" indent="0">
              <a:buNone/>
            </a:pPr>
            <a:r>
              <a:rPr lang="nl-BE" dirty="0" err="1">
                <a:ea typeface="Calibri"/>
                <a:cs typeface="Calibri"/>
              </a:rPr>
              <a:t>There's</a:t>
            </a:r>
            <a:r>
              <a:rPr lang="nl-BE" dirty="0">
                <a:ea typeface="Calibri"/>
                <a:cs typeface="Calibri"/>
              </a:rPr>
              <a:t> </a:t>
            </a:r>
            <a:r>
              <a:rPr lang="nl-BE" dirty="0" err="1">
                <a:ea typeface="Calibri"/>
                <a:cs typeface="Calibri"/>
              </a:rPr>
              <a:t>two</a:t>
            </a:r>
            <a:r>
              <a:rPr lang="nl-BE" dirty="0">
                <a:ea typeface="Calibri"/>
                <a:cs typeface="Calibri"/>
              </a:rPr>
              <a:t> cases:</a:t>
            </a:r>
          </a:p>
          <a:p>
            <a:pPr marL="514350" indent="-514350">
              <a:buAutoNum type="arabicPeriod"/>
            </a:pPr>
            <a:r>
              <a:rPr lang="nl-BE" b="1" err="1">
                <a:ea typeface="Calibri"/>
                <a:cs typeface="Calibri"/>
              </a:rPr>
              <a:t>Problems</a:t>
            </a:r>
            <a:r>
              <a:rPr lang="nl-BE" b="1" dirty="0">
                <a:ea typeface="Calibri"/>
                <a:cs typeface="Calibri"/>
              </a:rPr>
              <a:t> </a:t>
            </a:r>
            <a:r>
              <a:rPr lang="nl-BE" b="1" err="1">
                <a:ea typeface="Calibri"/>
                <a:cs typeface="Calibri"/>
              </a:rPr>
              <a:t>with</a:t>
            </a:r>
            <a:r>
              <a:rPr lang="nl-BE" b="1" dirty="0">
                <a:ea typeface="Calibri"/>
                <a:cs typeface="Calibri"/>
              </a:rPr>
              <a:t> co-</a:t>
            </a:r>
            <a:r>
              <a:rPr lang="nl-BE" b="1" err="1">
                <a:ea typeface="Calibri"/>
                <a:cs typeface="Calibri"/>
              </a:rPr>
              <a:t>registration</a:t>
            </a:r>
            <a:r>
              <a:rPr lang="nl-BE" b="1" dirty="0">
                <a:ea typeface="Calibri"/>
                <a:cs typeface="Calibri"/>
              </a:rPr>
              <a:t> of </a:t>
            </a:r>
            <a:r>
              <a:rPr lang="nl-BE" b="1" err="1">
                <a:ea typeface="Calibri"/>
                <a:cs typeface="Calibri"/>
              </a:rPr>
              <a:t>the</a:t>
            </a:r>
            <a:r>
              <a:rPr lang="nl-BE" b="1" dirty="0">
                <a:ea typeface="Calibri"/>
                <a:cs typeface="Calibri"/>
              </a:rPr>
              <a:t> </a:t>
            </a:r>
            <a:r>
              <a:rPr lang="nl-BE" b="1" err="1">
                <a:ea typeface="Calibri"/>
                <a:cs typeface="Calibri"/>
              </a:rPr>
              <a:t>tilted</a:t>
            </a:r>
            <a:r>
              <a:rPr lang="nl-BE" b="1" dirty="0">
                <a:ea typeface="Calibri"/>
                <a:cs typeface="Calibri"/>
              </a:rPr>
              <a:t> scan</a:t>
            </a:r>
            <a:r>
              <a:rPr lang="nl-BE" dirty="0">
                <a:ea typeface="Calibri"/>
                <a:cs typeface="Calibri"/>
              </a:rPr>
              <a:t>. </a:t>
            </a:r>
            <a:r>
              <a:rPr lang="nl-BE" err="1">
                <a:ea typeface="Calibri"/>
                <a:cs typeface="Calibri"/>
              </a:rPr>
              <a:t>This</a:t>
            </a:r>
            <a:r>
              <a:rPr lang="nl-BE" dirty="0">
                <a:ea typeface="Calibri"/>
                <a:cs typeface="Calibri"/>
              </a:rPr>
              <a:t> </a:t>
            </a:r>
            <a:r>
              <a:rPr lang="nl-BE" err="1">
                <a:ea typeface="Calibri"/>
                <a:cs typeface="Calibri"/>
              </a:rPr>
              <a:t>can</a:t>
            </a:r>
            <a:r>
              <a:rPr lang="nl-BE" dirty="0">
                <a:ea typeface="Calibri"/>
                <a:cs typeface="Calibri"/>
              </a:rPr>
              <a:t> </a:t>
            </a:r>
            <a:r>
              <a:rPr lang="nl-BE" err="1">
                <a:ea typeface="Calibri"/>
                <a:cs typeface="Calibri"/>
              </a:rPr>
              <a:t>be</a:t>
            </a:r>
            <a:r>
              <a:rPr lang="nl-BE" dirty="0">
                <a:ea typeface="Calibri"/>
                <a:cs typeface="Calibri"/>
              </a:rPr>
              <a:t> </a:t>
            </a:r>
            <a:r>
              <a:rPr lang="nl-BE" err="1">
                <a:ea typeface="Calibri"/>
                <a:cs typeface="Calibri"/>
              </a:rPr>
              <a:t>easily</a:t>
            </a:r>
            <a:r>
              <a:rPr lang="nl-BE" dirty="0">
                <a:ea typeface="Calibri"/>
                <a:cs typeface="Calibri"/>
              </a:rPr>
              <a:t> </a:t>
            </a:r>
            <a:r>
              <a:rPr lang="nl-BE" err="1">
                <a:ea typeface="Calibri"/>
                <a:cs typeface="Calibri"/>
              </a:rPr>
              <a:t>fixed</a:t>
            </a:r>
            <a:r>
              <a:rPr lang="nl-BE" dirty="0">
                <a:ea typeface="Calibri"/>
                <a:cs typeface="Calibri"/>
              </a:rPr>
              <a:t> </a:t>
            </a:r>
            <a:r>
              <a:rPr lang="nl-BE" err="1">
                <a:ea typeface="Calibri"/>
                <a:cs typeface="Calibri"/>
              </a:rPr>
              <a:t>when</a:t>
            </a:r>
            <a:r>
              <a:rPr lang="nl-BE" dirty="0">
                <a:ea typeface="Calibri"/>
                <a:cs typeface="Calibri"/>
              </a:rPr>
              <a:t> </a:t>
            </a:r>
            <a:r>
              <a:rPr lang="nl-BE" err="1">
                <a:ea typeface="Calibri"/>
                <a:cs typeface="Calibri"/>
              </a:rPr>
              <a:t>the</a:t>
            </a:r>
            <a:r>
              <a:rPr lang="nl-BE" dirty="0">
                <a:ea typeface="Calibri"/>
                <a:cs typeface="Calibri"/>
              </a:rPr>
              <a:t> </a:t>
            </a:r>
            <a:r>
              <a:rPr lang="nl-BE" err="1">
                <a:ea typeface="Calibri"/>
                <a:cs typeface="Calibri"/>
              </a:rPr>
              <a:t>upright</a:t>
            </a:r>
            <a:r>
              <a:rPr lang="nl-BE" dirty="0">
                <a:ea typeface="Calibri"/>
                <a:cs typeface="Calibri"/>
              </a:rPr>
              <a:t> scan at </a:t>
            </a:r>
            <a:r>
              <a:rPr lang="nl-BE" err="1">
                <a:ea typeface="Calibri"/>
                <a:cs typeface="Calibri"/>
              </a:rPr>
              <a:t>the</a:t>
            </a:r>
            <a:r>
              <a:rPr lang="nl-BE" dirty="0">
                <a:ea typeface="Calibri"/>
                <a:cs typeface="Calibri"/>
              </a:rPr>
              <a:t> </a:t>
            </a:r>
            <a:r>
              <a:rPr lang="nl-BE" err="1">
                <a:ea typeface="Calibri"/>
                <a:cs typeface="Calibri"/>
              </a:rPr>
              <a:t>same</a:t>
            </a:r>
            <a:r>
              <a:rPr lang="nl-BE" dirty="0">
                <a:ea typeface="Calibri"/>
                <a:cs typeface="Calibri"/>
              </a:rPr>
              <a:t> </a:t>
            </a:r>
            <a:r>
              <a:rPr lang="nl-BE" err="1">
                <a:ea typeface="Calibri"/>
                <a:cs typeface="Calibri"/>
              </a:rPr>
              <a:t>location</a:t>
            </a:r>
            <a:r>
              <a:rPr lang="nl-BE" dirty="0">
                <a:ea typeface="Calibri"/>
                <a:cs typeface="Calibri"/>
              </a:rPr>
              <a:t> is </a:t>
            </a:r>
            <a:r>
              <a:rPr lang="nl-BE" err="1">
                <a:ea typeface="Calibri"/>
                <a:cs typeface="Calibri"/>
              </a:rPr>
              <a:t>registered</a:t>
            </a:r>
            <a:r>
              <a:rPr lang="nl-BE" dirty="0">
                <a:ea typeface="Calibri"/>
                <a:cs typeface="Calibri"/>
              </a:rPr>
              <a:t>.</a:t>
            </a:r>
          </a:p>
          <a:p>
            <a:pPr marL="514350" indent="-514350">
              <a:buAutoNum type="arabicPeriod"/>
            </a:pPr>
            <a:r>
              <a:rPr lang="nl-BE" b="1" dirty="0" err="1">
                <a:ea typeface="Calibri"/>
                <a:cs typeface="Calibri"/>
              </a:rPr>
              <a:t>Problems</a:t>
            </a:r>
            <a:r>
              <a:rPr lang="nl-BE" b="1" dirty="0">
                <a:ea typeface="Calibri"/>
                <a:cs typeface="Calibri"/>
              </a:rPr>
              <a:t> </a:t>
            </a:r>
            <a:r>
              <a:rPr lang="nl-BE" b="1" dirty="0" err="1">
                <a:ea typeface="Calibri"/>
                <a:cs typeface="Calibri"/>
              </a:rPr>
              <a:t>with</a:t>
            </a:r>
            <a:r>
              <a:rPr lang="nl-BE" b="1" dirty="0">
                <a:ea typeface="Calibri"/>
                <a:cs typeface="Calibri"/>
              </a:rPr>
              <a:t> co-</a:t>
            </a:r>
            <a:r>
              <a:rPr lang="nl-BE" b="1" dirty="0" err="1">
                <a:ea typeface="Calibri"/>
                <a:cs typeface="Calibri"/>
              </a:rPr>
              <a:t>registration</a:t>
            </a:r>
            <a:r>
              <a:rPr lang="nl-BE" b="1" dirty="0">
                <a:ea typeface="Calibri"/>
                <a:cs typeface="Calibri"/>
              </a:rPr>
              <a:t> of </a:t>
            </a:r>
            <a:r>
              <a:rPr lang="nl-BE" b="1" dirty="0" err="1">
                <a:ea typeface="Calibri"/>
                <a:cs typeface="Calibri"/>
              </a:rPr>
              <a:t>the</a:t>
            </a:r>
            <a:r>
              <a:rPr lang="nl-BE" b="1" dirty="0">
                <a:ea typeface="Calibri"/>
                <a:cs typeface="Calibri"/>
              </a:rPr>
              <a:t> </a:t>
            </a:r>
            <a:r>
              <a:rPr lang="nl-BE" b="1" dirty="0" err="1">
                <a:ea typeface="Calibri"/>
                <a:cs typeface="Calibri"/>
              </a:rPr>
              <a:t>upright</a:t>
            </a:r>
            <a:r>
              <a:rPr lang="nl-BE" b="1" dirty="0">
                <a:ea typeface="Calibri"/>
                <a:cs typeface="Calibri"/>
              </a:rPr>
              <a:t> scan</a:t>
            </a:r>
            <a:r>
              <a:rPr lang="nl-BE" dirty="0">
                <a:ea typeface="Calibri"/>
                <a:cs typeface="Calibri"/>
              </a:rPr>
              <a:t>. </a:t>
            </a:r>
            <a:r>
              <a:rPr lang="nl-BE" dirty="0" err="1">
                <a:ea typeface="Calibri"/>
                <a:cs typeface="Calibri"/>
              </a:rPr>
              <a:t>This</a:t>
            </a:r>
            <a:r>
              <a:rPr lang="nl-BE" dirty="0">
                <a:ea typeface="Calibri"/>
                <a:cs typeface="Calibri"/>
              </a:rPr>
              <a:t> is more tricky</a:t>
            </a:r>
            <a:r>
              <a:rPr lang="nl-BE">
                <a:ea typeface="Calibri"/>
                <a:cs typeface="Calibri"/>
              </a:rPr>
              <a:t>. </a:t>
            </a:r>
            <a:endParaRPr lang="nl-BE" dirty="0">
              <a:ea typeface="Calibri"/>
              <a:cs typeface="Calibri"/>
            </a:endParaRPr>
          </a:p>
          <a:p>
            <a:pPr marL="514350" indent="-514350">
              <a:buFont typeface="Arial" panose="020B0604020202020204" pitchFamily="34" charset="0"/>
              <a:buAutoNum type="arabicPeriod"/>
            </a:pPr>
            <a:endParaRPr lang="nl-BE" dirty="0">
              <a:ea typeface="Calibri"/>
              <a:cs typeface="Calibri"/>
            </a:endParaRPr>
          </a:p>
        </p:txBody>
      </p:sp>
      <p:sp>
        <p:nvSpPr>
          <p:cNvPr id="2" name="Tijdelijke aanduiding voor voettekst 2">
            <a:extLst>
              <a:ext uri="{FF2B5EF4-FFF2-40B4-BE49-F238E27FC236}">
                <a16:creationId xmlns:a16="http://schemas.microsoft.com/office/drawing/2014/main" id="{E3EC54F1-FA2A-7414-835D-3EE3C25D2AC1}"/>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908233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0D3964F2-AD76-1B5F-459A-71E57C6CD697}"/>
              </a:ext>
            </a:extLst>
          </p:cNvPr>
          <p:cNvPicPr>
            <a:picLocks noChangeAspect="1"/>
          </p:cNvPicPr>
          <p:nvPr/>
        </p:nvPicPr>
        <p:blipFill>
          <a:blip r:embed="rId3"/>
          <a:stretch>
            <a:fillRect/>
          </a:stretch>
        </p:blipFill>
        <p:spPr>
          <a:xfrm>
            <a:off x="8124257" y="1330241"/>
            <a:ext cx="4067743" cy="3543795"/>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0"/>
            <a:ext cx="7579871" cy="5604669"/>
          </a:xfrm>
        </p:spPr>
        <p:txBody>
          <a:bodyPr vert="horz" lIns="91440" tIns="45720" rIns="91440" bIns="45720" rtlCol="0" anchor="t">
            <a:normAutofit/>
          </a:bodyPr>
          <a:lstStyle/>
          <a:p>
            <a:pPr marL="0" indent="0">
              <a:buNone/>
            </a:pPr>
            <a:r>
              <a:rPr lang="nl-BE" b="1" dirty="0">
                <a:highlight>
                  <a:srgbClr val="FFD701"/>
                </a:highlight>
                <a:ea typeface="Calibri"/>
                <a:cs typeface="Calibri"/>
              </a:rPr>
              <a:t>Fixing case 1 (</a:t>
            </a:r>
            <a:r>
              <a:rPr lang="nl-BE" b="1" err="1">
                <a:highlight>
                  <a:srgbClr val="FFD701"/>
                </a:highlight>
                <a:ea typeface="Calibri"/>
                <a:cs typeface="Calibri"/>
              </a:rPr>
              <a:t>tilted</a:t>
            </a:r>
            <a:r>
              <a:rPr lang="nl-BE" b="1" dirty="0">
                <a:highlight>
                  <a:srgbClr val="FFD701"/>
                </a:highlight>
                <a:ea typeface="Calibri"/>
                <a:cs typeface="Calibri"/>
              </a:rPr>
              <a:t> scan) - option 1</a:t>
            </a:r>
            <a:endParaRPr lang="nl-BE" b="1" dirty="0" err="1">
              <a:highlight>
                <a:srgbClr val="FFD701"/>
              </a:highlight>
              <a:ea typeface="Calibri"/>
              <a:cs typeface="Calibri"/>
            </a:endParaRPr>
          </a:p>
          <a:p>
            <a:pPr marL="0" indent="0">
              <a:buNone/>
            </a:pPr>
            <a:r>
              <a:rPr lang="nl-BE" dirty="0" err="1">
                <a:ea typeface="Calibri"/>
                <a:cs typeface="Calibri"/>
              </a:rPr>
              <a:t>One</a:t>
            </a:r>
            <a:r>
              <a:rPr lang="nl-BE" dirty="0">
                <a:ea typeface="Calibri"/>
                <a:cs typeface="Calibri"/>
              </a:rPr>
              <a:t> way </a:t>
            </a:r>
            <a:r>
              <a:rPr lang="nl-BE" dirty="0" err="1">
                <a:ea typeface="Calibri"/>
                <a:cs typeface="Calibri"/>
              </a:rPr>
              <a:t>to</a:t>
            </a:r>
            <a:r>
              <a:rPr lang="nl-BE" dirty="0">
                <a:ea typeface="Calibri"/>
                <a:cs typeface="Calibri"/>
              </a:rPr>
              <a:t> </a:t>
            </a:r>
            <a:r>
              <a:rPr lang="nl-BE" dirty="0" err="1">
                <a:ea typeface="Calibri"/>
                <a:cs typeface="Calibri"/>
              </a:rPr>
              <a:t>manually</a:t>
            </a:r>
            <a:r>
              <a:rPr lang="nl-BE" dirty="0">
                <a:ea typeface="Calibri"/>
                <a:cs typeface="Calibri"/>
              </a:rPr>
              <a:t> co-register a </a:t>
            </a:r>
            <a:r>
              <a:rPr lang="nl-BE" dirty="0" err="1">
                <a:ea typeface="Calibri"/>
                <a:cs typeface="Calibri"/>
              </a:rPr>
              <a:t>tilted</a:t>
            </a:r>
            <a:r>
              <a:rPr lang="nl-BE" dirty="0">
                <a:ea typeface="Calibri"/>
                <a:cs typeface="Calibri"/>
              </a:rPr>
              <a:t> scan is </a:t>
            </a:r>
            <a:r>
              <a:rPr lang="nl-BE" dirty="0" err="1">
                <a:ea typeface="Calibri"/>
                <a:cs typeface="Calibri"/>
              </a:rPr>
              <a:t>by</a:t>
            </a:r>
            <a:r>
              <a:rPr lang="nl-BE" dirty="0">
                <a:ea typeface="Calibri"/>
                <a:cs typeface="Calibri"/>
              </a:rPr>
              <a:t> </a:t>
            </a:r>
            <a:r>
              <a:rPr lang="nl-BE" dirty="0" err="1">
                <a:ea typeface="Calibri"/>
                <a:cs typeface="Calibri"/>
              </a:rPr>
              <a:t>manually</a:t>
            </a:r>
            <a:r>
              <a:rPr lang="nl-BE" dirty="0">
                <a:ea typeface="Calibri"/>
                <a:cs typeface="Calibri"/>
              </a:rPr>
              <a:t> </a:t>
            </a:r>
            <a:r>
              <a:rPr lang="nl-BE" dirty="0" err="1">
                <a:ea typeface="Calibri"/>
                <a:cs typeface="Calibri"/>
              </a:rPr>
              <a:t>picking</a:t>
            </a:r>
            <a:r>
              <a:rPr lang="nl-BE" dirty="0">
                <a:ea typeface="Calibri"/>
                <a:cs typeface="Calibri"/>
              </a:rPr>
              <a:t> </a:t>
            </a:r>
            <a:r>
              <a:rPr lang="nl-BE" dirty="0" err="1">
                <a:ea typeface="Calibri"/>
                <a:cs typeface="Calibri"/>
              </a:rPr>
              <a:t>tiepoints</a:t>
            </a:r>
            <a:r>
              <a:rPr lang="nl-BE" dirty="0">
                <a:ea typeface="Calibri"/>
                <a:cs typeface="Calibri"/>
              </a:rPr>
              <a:t> in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a:t>
            </a:r>
            <a:r>
              <a:rPr lang="nl-BE" dirty="0" err="1">
                <a:ea typeface="Calibri"/>
                <a:cs typeface="Calibri"/>
              </a:rPr>
              <a:t>an</a:t>
            </a:r>
            <a:r>
              <a:rPr lang="nl-BE" dirty="0">
                <a:ea typeface="Calibri"/>
                <a:cs typeface="Calibri"/>
              </a:rPr>
              <a:t> </a:t>
            </a:r>
            <a:r>
              <a:rPr lang="nl-BE" dirty="0" err="1">
                <a:ea typeface="Calibri"/>
                <a:cs typeface="Calibri"/>
              </a:rPr>
              <a:t>tilted</a:t>
            </a:r>
            <a:r>
              <a:rPr lang="nl-BE" dirty="0">
                <a:ea typeface="Calibri"/>
                <a:cs typeface="Calibri"/>
              </a:rPr>
              <a:t> scan at </a:t>
            </a:r>
            <a:r>
              <a:rPr lang="nl-BE" dirty="0" err="1">
                <a:ea typeface="Calibri"/>
                <a:cs typeface="Calibri"/>
              </a:rPr>
              <a:t>the</a:t>
            </a:r>
            <a:r>
              <a:rPr lang="nl-BE" dirty="0">
                <a:ea typeface="Calibri"/>
                <a:cs typeface="Calibri"/>
              </a:rPr>
              <a:t> </a:t>
            </a:r>
            <a:r>
              <a:rPr lang="nl-BE" dirty="0" err="1">
                <a:ea typeface="Calibri"/>
                <a:cs typeface="Calibri"/>
              </a:rPr>
              <a:t>same</a:t>
            </a:r>
            <a:r>
              <a:rPr lang="nl-BE" dirty="0">
                <a:ea typeface="Calibri"/>
                <a:cs typeface="Calibri"/>
              </a:rPr>
              <a:t> </a:t>
            </a:r>
            <a:r>
              <a:rPr lang="nl-BE" dirty="0" err="1">
                <a:ea typeface="Calibri"/>
                <a:cs typeface="Calibri"/>
              </a:rPr>
              <a:t>location</a:t>
            </a:r>
            <a:r>
              <a:rPr lang="nl-BE" dirty="0">
                <a:ea typeface="Calibri"/>
                <a:cs typeface="Calibri"/>
              </a:rPr>
              <a:t>.</a:t>
            </a:r>
          </a:p>
          <a:p>
            <a:pPr marL="0" indent="0">
              <a:buNone/>
            </a:pPr>
            <a:r>
              <a:rPr lang="nl-BE">
                <a:ea typeface="Calibri"/>
                <a:cs typeface="Calibri"/>
              </a:rPr>
              <a:t>First we need to visualise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a:t>
            </a:r>
            <a:r>
              <a:rPr lang="nl-BE" dirty="0" err="1">
                <a:ea typeface="Calibri"/>
                <a:cs typeface="Calibri"/>
              </a:rPr>
              <a:t>and</a:t>
            </a:r>
            <a:r>
              <a:rPr lang="nl-BE" dirty="0">
                <a:ea typeface="Calibri"/>
                <a:cs typeface="Calibri"/>
              </a:rPr>
              <a:t> </a:t>
            </a:r>
            <a:r>
              <a:rPr lang="nl-BE" dirty="0" err="1">
                <a:ea typeface="Calibri"/>
                <a:cs typeface="Calibri"/>
              </a:rPr>
              <a:t>tilted</a:t>
            </a:r>
            <a:r>
              <a:rPr lang="nl-BE" dirty="0">
                <a:ea typeface="Calibri"/>
                <a:cs typeface="Calibri"/>
              </a:rPr>
              <a:t> scan in </a:t>
            </a:r>
            <a:r>
              <a:rPr lang="nl-BE">
                <a:ea typeface="Calibri"/>
                <a:cs typeface="Calibri"/>
              </a:rPr>
              <a:t>2D view:</a:t>
            </a:r>
          </a:p>
          <a:p>
            <a:pPr marL="514350" indent="-514350">
              <a:buAutoNum type="arabicPeriod"/>
            </a:pPr>
            <a:r>
              <a:rPr lang="nl-BE">
                <a:cs typeface="Calibri"/>
              </a:rPr>
              <a:t>Right-click the point clouds of the scan position you want to co-register. </a:t>
            </a:r>
          </a:p>
          <a:p>
            <a:pPr marL="514350" indent="-514350">
              <a:buAutoNum type="arabicPeriod"/>
            </a:pPr>
            <a:r>
              <a:rPr lang="nl-BE">
                <a:cs typeface="Calibri"/>
              </a:rPr>
              <a:t>Click </a:t>
            </a:r>
            <a:r>
              <a:rPr lang="nl-BE">
                <a:solidFill>
                  <a:schemeClr val="tx2"/>
                </a:solidFill>
                <a:cs typeface="Calibri"/>
              </a:rPr>
              <a:t>View</a:t>
            </a:r>
            <a:r>
              <a:rPr lang="nl-BE">
                <a:cs typeface="Calibri"/>
              </a:rPr>
              <a:t>. </a:t>
            </a:r>
            <a:endParaRPr lang="nl-BE" dirty="0"/>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89</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Pijl: links 12">
            <a:extLst>
              <a:ext uri="{FF2B5EF4-FFF2-40B4-BE49-F238E27FC236}">
                <a16:creationId xmlns:a16="http://schemas.microsoft.com/office/drawing/2014/main" id="{EA19A192-0E2A-BAC1-817C-F0A0D9E20E32}"/>
              </a:ext>
            </a:extLst>
          </p:cNvPr>
          <p:cNvSpPr/>
          <p:nvPr/>
        </p:nvSpPr>
        <p:spPr>
          <a:xfrm>
            <a:off x="9544184" y="4509317"/>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3" name="Pijl: links 12">
            <a:extLst>
              <a:ext uri="{FF2B5EF4-FFF2-40B4-BE49-F238E27FC236}">
                <a16:creationId xmlns:a16="http://schemas.microsoft.com/office/drawing/2014/main" id="{9CBA9A40-3C84-ADF0-70A4-4525495746F5}"/>
              </a:ext>
            </a:extLst>
          </p:cNvPr>
          <p:cNvSpPr/>
          <p:nvPr/>
        </p:nvSpPr>
        <p:spPr>
          <a:xfrm>
            <a:off x="10419027" y="129482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2" name="Tijdelijke aanduiding voor voettekst 2">
            <a:extLst>
              <a:ext uri="{FF2B5EF4-FFF2-40B4-BE49-F238E27FC236}">
                <a16:creationId xmlns:a16="http://schemas.microsoft.com/office/drawing/2014/main" id="{F6FB2A15-C1EA-7623-7DD0-AA88B0A19B4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29962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AB7B3-2B7E-8D12-742C-0B5EA31EB2A4}"/>
            </a:ext>
          </a:extLst>
        </p:cNvPr>
        <p:cNvGrpSpPr/>
        <p:nvPr/>
      </p:nvGrpSpPr>
      <p:grpSpPr>
        <a:xfrm>
          <a:off x="0" y="0"/>
          <a:ext cx="0" cy="0"/>
          <a:chOff x="0" y="0"/>
          <a:chExt cx="0" cy="0"/>
        </a:xfrm>
      </p:grpSpPr>
      <p:pic>
        <p:nvPicPr>
          <p:cNvPr id="5" name="Picture 4" descr="A close up of a plant&#10;&#10;Description automatically generated">
            <a:extLst>
              <a:ext uri="{FF2B5EF4-FFF2-40B4-BE49-F238E27FC236}">
                <a16:creationId xmlns:a16="http://schemas.microsoft.com/office/drawing/2014/main" id="{C0DE859F-8AEF-5427-2034-71273009C0ED}"/>
              </a:ext>
            </a:extLst>
          </p:cNvPr>
          <p:cNvPicPr>
            <a:picLocks noChangeAspect="1"/>
          </p:cNvPicPr>
          <p:nvPr/>
        </p:nvPicPr>
        <p:blipFill>
          <a:blip r:embed="rId2"/>
          <a:stretch>
            <a:fillRect/>
          </a:stretch>
        </p:blipFill>
        <p:spPr>
          <a:xfrm>
            <a:off x="-130628" y="-75519"/>
            <a:ext cx="12355286" cy="6949848"/>
          </a:xfrm>
          <a:prstGeom prst="rect">
            <a:avLst/>
          </a:prstGeom>
        </p:spPr>
      </p:pic>
      <p:sp>
        <p:nvSpPr>
          <p:cNvPr id="13" name="TextBox 12">
            <a:extLst>
              <a:ext uri="{FF2B5EF4-FFF2-40B4-BE49-F238E27FC236}">
                <a16:creationId xmlns:a16="http://schemas.microsoft.com/office/drawing/2014/main" id="{004C0E7F-2A3A-A8C4-EB38-DCE70DF297EF}"/>
              </a:ext>
            </a:extLst>
          </p:cNvPr>
          <p:cNvSpPr txBox="1"/>
          <p:nvPr/>
        </p:nvSpPr>
        <p:spPr>
          <a:xfrm>
            <a:off x="206477" y="3068450"/>
            <a:ext cx="2168013" cy="523220"/>
          </a:xfrm>
          <a:prstGeom prst="rect">
            <a:avLst/>
          </a:prstGeom>
          <a:noFill/>
        </p:spPr>
        <p:txBody>
          <a:bodyPr wrap="square" lIns="91440" tIns="45720" rIns="91440" bIns="45720" rtlCol="0" anchor="t">
            <a:spAutoFit/>
          </a:bodyPr>
          <a:lstStyle/>
          <a:p>
            <a:r>
              <a:rPr lang="en-BE" sz="2800" b="1">
                <a:latin typeface="Gill Sans MT"/>
              </a:rPr>
              <a:t>STEPS</a:t>
            </a:r>
            <a:endParaRPr lang="nl-NL"/>
          </a:p>
        </p:txBody>
      </p:sp>
      <p:sp>
        <p:nvSpPr>
          <p:cNvPr id="14" name="TextBox 13">
            <a:extLst>
              <a:ext uri="{FF2B5EF4-FFF2-40B4-BE49-F238E27FC236}">
                <a16:creationId xmlns:a16="http://schemas.microsoft.com/office/drawing/2014/main" id="{1CD01E60-8CC1-A211-8BB1-15C18F9E46BC}"/>
              </a:ext>
            </a:extLst>
          </p:cNvPr>
          <p:cNvSpPr txBox="1"/>
          <p:nvPr/>
        </p:nvSpPr>
        <p:spPr>
          <a:xfrm>
            <a:off x="4498259" y="1372588"/>
            <a:ext cx="6378616" cy="4401205"/>
          </a:xfrm>
          <a:prstGeom prst="rect">
            <a:avLst/>
          </a:prstGeom>
          <a:noFill/>
        </p:spPr>
        <p:txBody>
          <a:bodyPr wrap="square" lIns="91440" tIns="45720" rIns="91440" bIns="45720" rtlCol="0" anchor="t">
            <a:spAutoFit/>
          </a:bodyPr>
          <a:lstStyle/>
          <a:p>
            <a:pPr marL="514350" indent="-514350">
              <a:buFont typeface="+mj-lt"/>
              <a:buAutoNum type="arabicPeriod"/>
            </a:pPr>
            <a:r>
              <a:rPr lang="nl-BE" sz="2800" b="1">
                <a:solidFill>
                  <a:schemeClr val="bg1"/>
                </a:solidFill>
                <a:latin typeface="Gill Sans MT"/>
              </a:rPr>
              <a:t>PREPARATION</a:t>
            </a:r>
          </a:p>
          <a:p>
            <a:pPr marL="514350" indent="-514350">
              <a:buFont typeface="+mj-lt"/>
              <a:buAutoNum type="arabicPeriod"/>
            </a:pPr>
            <a:r>
              <a:rPr lang="nl-BE" sz="2800" b="1">
                <a:solidFill>
                  <a:schemeClr val="accent4"/>
                </a:solidFill>
                <a:latin typeface="Gill Sans MT"/>
              </a:rPr>
              <a:t>IMPORT &amp; CONVERT</a:t>
            </a:r>
          </a:p>
          <a:p>
            <a:pPr marL="514350" indent="-514350">
              <a:buFont typeface="+mj-lt"/>
              <a:buAutoNum type="arabicPeriod"/>
            </a:pPr>
            <a:r>
              <a:rPr lang="nl-BE" sz="2800" b="1">
                <a:solidFill>
                  <a:schemeClr val="bg1"/>
                </a:solidFill>
                <a:latin typeface="Gill Sans MT"/>
              </a:rPr>
              <a:t>CLEAN &amp; FILTER</a:t>
            </a:r>
          </a:p>
          <a:p>
            <a:pPr marL="514350" indent="-514350">
              <a:buFont typeface="+mj-lt"/>
              <a:buAutoNum type="arabicPeriod"/>
            </a:pPr>
            <a:r>
              <a:rPr lang="nl-BE" sz="2800" b="1">
                <a:solidFill>
                  <a:schemeClr val="bg1"/>
                </a:solidFill>
                <a:latin typeface="Gill Sans MT"/>
              </a:rPr>
              <a:t>FIND REFLECTORS</a:t>
            </a:r>
          </a:p>
          <a:p>
            <a:pPr marL="514350" indent="-514350">
              <a:buFont typeface="+mj-lt"/>
              <a:buAutoNum type="arabicPeriod"/>
            </a:pPr>
            <a:r>
              <a:rPr lang="nl-BE" sz="2800" b="1">
                <a:solidFill>
                  <a:schemeClr val="bg1"/>
                </a:solidFill>
                <a:latin typeface="Gill Sans MT"/>
              </a:rPr>
              <a:t>MAKE PLANE PATCHES</a:t>
            </a:r>
          </a:p>
          <a:p>
            <a:pPr marL="514350" indent="-514350">
              <a:buFont typeface="+mj-lt"/>
              <a:buAutoNum type="arabicPeriod"/>
            </a:pPr>
            <a:r>
              <a:rPr lang="nl-BE" sz="2800" b="1" dirty="0">
                <a:solidFill>
                  <a:schemeClr val="bg1"/>
                </a:solidFill>
                <a:latin typeface="Gill Sans MT"/>
              </a:rPr>
              <a:t>COARSE CO-REGISTRATION </a:t>
            </a:r>
            <a:r>
              <a:rPr lang="nl-BE" sz="2800" b="1">
                <a:solidFill>
                  <a:schemeClr val="bg1"/>
                </a:solidFill>
                <a:latin typeface="Gill Sans MT"/>
              </a:rPr>
              <a:t>(TIE POINTS)</a:t>
            </a:r>
          </a:p>
          <a:p>
            <a:pPr marL="514350" indent="-514350">
              <a:buFont typeface="+mj-lt"/>
              <a:buAutoNum type="arabicPeriod"/>
            </a:pPr>
            <a:r>
              <a:rPr lang="nl-BE" sz="2800" b="1">
                <a:solidFill>
                  <a:schemeClr val="bg1"/>
                </a:solidFill>
                <a:latin typeface="Gill Sans MT"/>
              </a:rPr>
              <a:t>FINE </a:t>
            </a:r>
            <a:r>
              <a:rPr lang="nl-BE" sz="2800" b="1" dirty="0">
                <a:solidFill>
                  <a:schemeClr val="bg1"/>
                </a:solidFill>
                <a:latin typeface="Gill Sans MT"/>
              </a:rPr>
              <a:t>CO-REGISTRATION </a:t>
            </a:r>
            <a:r>
              <a:rPr lang="nl-BE" sz="2800" b="1">
                <a:solidFill>
                  <a:schemeClr val="bg1"/>
                </a:solidFill>
                <a:latin typeface="Gill Sans MT"/>
              </a:rPr>
              <a:t>(MSA1)</a:t>
            </a:r>
            <a:endParaRPr lang="en-BE" sz="2800" b="1" dirty="0">
              <a:solidFill>
                <a:schemeClr val="bg1"/>
              </a:solidFill>
              <a:latin typeface="Gill Sans MT"/>
            </a:endParaRPr>
          </a:p>
          <a:p>
            <a:pPr marL="514350" indent="-514350">
              <a:buAutoNum type="arabicPeriod"/>
            </a:pPr>
            <a:r>
              <a:rPr lang="nl-BE" sz="2800" b="1">
                <a:solidFill>
                  <a:schemeClr val="bg1"/>
                </a:solidFill>
                <a:latin typeface="Gill Sans MT"/>
              </a:rPr>
              <a:t>SAVE &amp; COMBINE</a:t>
            </a:r>
            <a:endParaRPr lang="nl-BE" sz="2800" b="1" dirty="0">
              <a:solidFill>
                <a:schemeClr val="bg1"/>
              </a:solidFill>
              <a:latin typeface="Gill Sans MT"/>
            </a:endParaRPr>
          </a:p>
        </p:txBody>
      </p:sp>
      <p:sp>
        <p:nvSpPr>
          <p:cNvPr id="3" name="Slide Number Placeholder 2">
            <a:extLst>
              <a:ext uri="{FF2B5EF4-FFF2-40B4-BE49-F238E27FC236}">
                <a16:creationId xmlns:a16="http://schemas.microsoft.com/office/drawing/2014/main" id="{BC7EE8CA-F31F-2FBF-C6D1-438CD5F950E7}"/>
              </a:ext>
            </a:extLst>
          </p:cNvPr>
          <p:cNvSpPr>
            <a:spLocks noGrp="1"/>
          </p:cNvSpPr>
          <p:nvPr>
            <p:ph type="sldNum" sz="quarter" idx="12"/>
          </p:nvPr>
        </p:nvSpPr>
        <p:spPr/>
        <p:txBody>
          <a:bodyPr/>
          <a:lstStyle/>
          <a:p>
            <a:fld id="{BAE070A0-3994-FF42-A8A7-1B27A662DB2A}" type="slidenum">
              <a:rPr lang="en-BE" smtClean="0"/>
              <a:t>9</a:t>
            </a:fld>
            <a:endParaRPr lang="en-BE"/>
          </a:p>
        </p:txBody>
      </p:sp>
    </p:spTree>
    <p:extLst>
      <p:ext uri="{BB962C8B-B14F-4D97-AF65-F5344CB8AC3E}">
        <p14:creationId xmlns:p14="http://schemas.microsoft.com/office/powerpoint/2010/main" val="32211115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0AC3B-C15C-D07B-3102-82C61526FF88}"/>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AE0C798-2C6E-13E0-9920-69E186F71E43}"/>
              </a:ext>
            </a:extLst>
          </p:cNvPr>
          <p:cNvSpPr>
            <a:spLocks noGrp="1"/>
          </p:cNvSpPr>
          <p:nvPr>
            <p:ph idx="1"/>
          </p:nvPr>
        </p:nvSpPr>
        <p:spPr>
          <a:xfrm>
            <a:off x="573530" y="1253330"/>
            <a:ext cx="6306242" cy="5604669"/>
          </a:xfrm>
        </p:spPr>
        <p:txBody>
          <a:bodyPr vert="horz" lIns="91440" tIns="45720" rIns="91440" bIns="45720" rtlCol="0" anchor="t">
            <a:normAutofit lnSpcReduction="10000"/>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Click </a:t>
            </a:r>
            <a:r>
              <a:rPr lang="nl-BE">
                <a:solidFill>
                  <a:schemeClr val="tx2"/>
                </a:solidFill>
                <a:ea typeface="Calibri"/>
                <a:cs typeface="Calibri"/>
              </a:rPr>
              <a:t>2D</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Reflectance</a:t>
            </a:r>
            <a:r>
              <a:rPr lang="nl-BE">
                <a:ea typeface="Calibri"/>
                <a:cs typeface="Calibri"/>
              </a:rPr>
              <a:t>. </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r>
              <a:rPr lang="nl-BE">
                <a:cs typeface="Calibri"/>
              </a:rPr>
              <a:t>Right-click the point cloud of the upright scan position at the same location (so the previous scan position)</a:t>
            </a:r>
          </a:p>
          <a:p>
            <a:pPr marL="514350" indent="-514350">
              <a:buAutoNum type="arabicPeriod"/>
            </a:pPr>
            <a:r>
              <a:rPr lang="nl-BE">
                <a:cs typeface="Calibri"/>
              </a:rPr>
              <a:t>Click </a:t>
            </a:r>
            <a:r>
              <a:rPr lang="nl-BE">
                <a:solidFill>
                  <a:schemeClr val="tx2"/>
                </a:solidFill>
                <a:cs typeface="Calibri"/>
              </a:rPr>
              <a:t>View</a:t>
            </a:r>
            <a:r>
              <a:rPr lang="nl-BE">
                <a:cs typeface="Calibri"/>
              </a:rPr>
              <a:t>. </a:t>
            </a:r>
          </a:p>
          <a:p>
            <a:pPr marL="514350" indent="-514350">
              <a:buAutoNum type="arabicPeriod"/>
            </a:pPr>
            <a:r>
              <a:rPr lang="nl-BE">
                <a:ea typeface="Calibri"/>
                <a:cs typeface="Calibri"/>
              </a:rPr>
              <a:t>Click </a:t>
            </a:r>
            <a:r>
              <a:rPr lang="nl-BE">
                <a:solidFill>
                  <a:schemeClr val="tx2"/>
                </a:solidFill>
                <a:ea typeface="Calibri"/>
                <a:cs typeface="Calibri"/>
              </a:rPr>
              <a:t>2D</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Reflectance</a:t>
            </a:r>
            <a:r>
              <a:rPr lang="nl-BE">
                <a:ea typeface="Calibri"/>
                <a:cs typeface="Calibri"/>
              </a:rPr>
              <a:t>.</a:t>
            </a:r>
          </a:p>
          <a:p>
            <a:pPr marL="514350" indent="-514350">
              <a:buAutoNum type="arabicPeriod"/>
            </a:pPr>
            <a:r>
              <a:rPr lang="nl-BE">
                <a:cs typeface="Calibri"/>
              </a:rPr>
              <a:t>Click </a:t>
            </a:r>
            <a:r>
              <a:rPr lang="nl-BE">
                <a:solidFill>
                  <a:schemeClr val="tx2"/>
                </a:solidFill>
                <a:cs typeface="Calibri"/>
              </a:rPr>
              <a:t>OK</a:t>
            </a:r>
            <a:r>
              <a:rPr lang="nl-BE">
                <a:cs typeface="Calibri"/>
              </a:rPr>
              <a:t>.</a:t>
            </a:r>
            <a:endParaRPr lang="nl-BE"/>
          </a:p>
          <a:p>
            <a:pPr marL="0" indent="0">
              <a:buNone/>
            </a:pPr>
            <a:endParaRPr lang="nl-BE">
              <a:ea typeface="Calibri"/>
              <a:cs typeface="Calibri"/>
            </a:endParaRP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71885503-271B-0D95-E81C-46A36CEBD3D3}"/>
              </a:ext>
            </a:extLst>
          </p:cNvPr>
          <p:cNvSpPr>
            <a:spLocks noGrp="1"/>
          </p:cNvSpPr>
          <p:nvPr>
            <p:ph type="sldNum" sz="quarter" idx="12"/>
          </p:nvPr>
        </p:nvSpPr>
        <p:spPr/>
        <p:txBody>
          <a:bodyPr/>
          <a:lstStyle/>
          <a:p>
            <a:fld id="{BAE070A0-3994-FF42-A8A7-1B27A662DB2A}" type="slidenum">
              <a:rPr lang="en-BE" smtClean="0"/>
              <a:t>90</a:t>
            </a:fld>
            <a:endParaRPr lang="en-BE"/>
          </a:p>
        </p:txBody>
      </p:sp>
      <p:sp>
        <p:nvSpPr>
          <p:cNvPr id="8" name="Title 7">
            <a:extLst>
              <a:ext uri="{FF2B5EF4-FFF2-40B4-BE49-F238E27FC236}">
                <a16:creationId xmlns:a16="http://schemas.microsoft.com/office/drawing/2014/main" id="{F8D51EE5-EBF0-8318-6B64-C4A1CEA90EF2}"/>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11" name="Picture 10">
            <a:extLst>
              <a:ext uri="{FF2B5EF4-FFF2-40B4-BE49-F238E27FC236}">
                <a16:creationId xmlns:a16="http://schemas.microsoft.com/office/drawing/2014/main" id="{61071B07-6290-423C-7F12-B746F454BECB}"/>
              </a:ext>
            </a:extLst>
          </p:cNvPr>
          <p:cNvPicPr>
            <a:picLocks noChangeAspect="1"/>
          </p:cNvPicPr>
          <p:nvPr/>
        </p:nvPicPr>
        <p:blipFill>
          <a:blip r:embed="rId3"/>
          <a:stretch>
            <a:fillRect/>
          </a:stretch>
        </p:blipFill>
        <p:spPr>
          <a:xfrm>
            <a:off x="6602515" y="1302554"/>
            <a:ext cx="4805714" cy="3608304"/>
          </a:xfrm>
          <a:prstGeom prst="rect">
            <a:avLst/>
          </a:prstGeom>
        </p:spPr>
      </p:pic>
      <p:sp>
        <p:nvSpPr>
          <p:cNvPr id="14" name="Pijl: links 12">
            <a:extLst>
              <a:ext uri="{FF2B5EF4-FFF2-40B4-BE49-F238E27FC236}">
                <a16:creationId xmlns:a16="http://schemas.microsoft.com/office/drawing/2014/main" id="{199BF99B-9913-9B63-9FFE-0EBDA24AAEF8}"/>
              </a:ext>
            </a:extLst>
          </p:cNvPr>
          <p:cNvSpPr/>
          <p:nvPr/>
        </p:nvSpPr>
        <p:spPr>
          <a:xfrm>
            <a:off x="7604265" y="168735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15" name="Pijl: links 12">
            <a:extLst>
              <a:ext uri="{FF2B5EF4-FFF2-40B4-BE49-F238E27FC236}">
                <a16:creationId xmlns:a16="http://schemas.microsoft.com/office/drawing/2014/main" id="{58060DC2-40A0-590A-B597-D327368C10EC}"/>
              </a:ext>
            </a:extLst>
          </p:cNvPr>
          <p:cNvSpPr/>
          <p:nvPr/>
        </p:nvSpPr>
        <p:spPr>
          <a:xfrm>
            <a:off x="7538767" y="1975203"/>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16" name="Pijl: links 12">
            <a:extLst>
              <a:ext uri="{FF2B5EF4-FFF2-40B4-BE49-F238E27FC236}">
                <a16:creationId xmlns:a16="http://schemas.microsoft.com/office/drawing/2014/main" id="{B4FE44A4-8C41-92A5-89EC-9DFF77DE9D7E}"/>
              </a:ext>
            </a:extLst>
          </p:cNvPr>
          <p:cNvSpPr/>
          <p:nvPr/>
        </p:nvSpPr>
        <p:spPr>
          <a:xfrm>
            <a:off x="9754470" y="448047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3</a:t>
            </a:r>
          </a:p>
        </p:txBody>
      </p:sp>
      <p:sp>
        <p:nvSpPr>
          <p:cNvPr id="5" name="Tijdelijke aanduiding voor voettekst 2">
            <a:extLst>
              <a:ext uri="{FF2B5EF4-FFF2-40B4-BE49-F238E27FC236}">
                <a16:creationId xmlns:a16="http://schemas.microsoft.com/office/drawing/2014/main" id="{435093E8-7460-F314-96C2-0AD5D5B1F91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8386931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E073E-B5EA-1A7A-2416-EFF35F130289}"/>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8FF0520-769D-BF5B-3E5D-7213E36E2F02}"/>
              </a:ext>
            </a:extLst>
          </p:cNvPr>
          <p:cNvSpPr>
            <a:spLocks noGrp="1"/>
          </p:cNvSpPr>
          <p:nvPr>
            <p:ph idx="1"/>
          </p:nvPr>
        </p:nvSpPr>
        <p:spPr>
          <a:xfrm>
            <a:off x="573529" y="1253331"/>
            <a:ext cx="10896922" cy="4434844"/>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1. Rotate </a:t>
            </a:r>
            <a:r>
              <a:rPr lang="nl-BE" dirty="0" err="1">
                <a:ea typeface="Calibri"/>
                <a:cs typeface="Calibri"/>
              </a:rPr>
              <a:t>the</a:t>
            </a:r>
            <a:r>
              <a:rPr lang="nl-BE" dirty="0">
                <a:ea typeface="Calibri"/>
                <a:cs typeface="Calibri"/>
              </a:rPr>
              <a:t> </a:t>
            </a:r>
            <a:r>
              <a:rPr lang="nl-BE" dirty="0" err="1">
                <a:ea typeface="Calibri"/>
                <a:cs typeface="Calibri"/>
              </a:rPr>
              <a:t>tilted</a:t>
            </a:r>
            <a:r>
              <a:rPr lang="nl-BE" dirty="0">
                <a:ea typeface="Calibri"/>
                <a:cs typeface="Calibri"/>
              </a:rPr>
              <a:t> scan view </a:t>
            </a:r>
            <a:r>
              <a:rPr lang="nl-BE" dirty="0" err="1">
                <a:ea typeface="Calibri"/>
                <a:cs typeface="Calibri"/>
              </a:rPr>
              <a:t>so</a:t>
            </a:r>
            <a:r>
              <a:rPr lang="nl-BE" dirty="0">
                <a:ea typeface="Calibri"/>
                <a:cs typeface="Calibri"/>
              </a:rPr>
              <a:t> </a:t>
            </a:r>
            <a:r>
              <a:rPr lang="nl-BE" dirty="0" err="1">
                <a:ea typeface="Calibri"/>
                <a:cs typeface="Calibri"/>
              </a:rPr>
              <a:t>it's</a:t>
            </a:r>
            <a:r>
              <a:rPr lang="nl-BE" dirty="0">
                <a:ea typeface="Calibri"/>
                <a:cs typeface="Calibri"/>
              </a:rPr>
              <a:t> </a:t>
            </a:r>
            <a:r>
              <a:rPr lang="nl-BE" dirty="0" err="1">
                <a:ea typeface="Calibri"/>
                <a:cs typeface="Calibri"/>
              </a:rPr>
              <a:t>similar</a:t>
            </a:r>
            <a:r>
              <a:rPr lang="nl-BE" dirty="0">
                <a:ea typeface="Calibri"/>
                <a:cs typeface="Calibri"/>
              </a:rPr>
              <a:t> </a:t>
            </a:r>
            <a:r>
              <a:rPr lang="nl-BE" dirty="0" err="1">
                <a:ea typeface="Calibri"/>
                <a:cs typeface="Calibri"/>
              </a:rPr>
              <a:t>to</a:t>
            </a:r>
            <a:r>
              <a:rPr lang="nl-BE" dirty="0">
                <a:ea typeface="Calibri"/>
                <a:cs typeface="Calibri"/>
              </a:rPr>
              <a:t> </a:t>
            </a:r>
            <a:r>
              <a:rPr lang="nl-BE" dirty="0" err="1">
                <a:ea typeface="Calibri"/>
                <a:cs typeface="Calibri"/>
              </a:rPr>
              <a:t>the</a:t>
            </a:r>
            <a:r>
              <a:rPr lang="nl-BE" dirty="0">
                <a:ea typeface="Calibri"/>
                <a:cs typeface="Calibri"/>
              </a:rPr>
              <a:t> </a:t>
            </a:r>
            <a:r>
              <a:rPr lang="nl-BE" dirty="0" err="1">
                <a:ea typeface="Calibri"/>
                <a:cs typeface="Calibri"/>
              </a:rPr>
              <a:t>upright</a:t>
            </a:r>
            <a:r>
              <a:rPr lang="nl-BE" dirty="0">
                <a:ea typeface="Calibri"/>
                <a:cs typeface="Calibri"/>
              </a:rPr>
              <a:t> scan view </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7CE01032-6579-107B-873D-7A7EBE971BEE}"/>
              </a:ext>
            </a:extLst>
          </p:cNvPr>
          <p:cNvSpPr>
            <a:spLocks noGrp="1"/>
          </p:cNvSpPr>
          <p:nvPr>
            <p:ph type="sldNum" sz="quarter" idx="12"/>
          </p:nvPr>
        </p:nvSpPr>
        <p:spPr/>
        <p:txBody>
          <a:bodyPr/>
          <a:lstStyle/>
          <a:p>
            <a:fld id="{BAE070A0-3994-FF42-A8A7-1B27A662DB2A}" type="slidenum">
              <a:rPr lang="en-BE" smtClean="0"/>
              <a:t>91</a:t>
            </a:fld>
            <a:endParaRPr lang="en-BE"/>
          </a:p>
        </p:txBody>
      </p:sp>
      <p:sp>
        <p:nvSpPr>
          <p:cNvPr id="8" name="Title 7">
            <a:extLst>
              <a:ext uri="{FF2B5EF4-FFF2-40B4-BE49-F238E27FC236}">
                <a16:creationId xmlns:a16="http://schemas.microsoft.com/office/drawing/2014/main" id="{88E7CCBB-0CE0-25F7-571A-910E8ED5C30A}"/>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6" name="Picture 5">
            <a:extLst>
              <a:ext uri="{FF2B5EF4-FFF2-40B4-BE49-F238E27FC236}">
                <a16:creationId xmlns:a16="http://schemas.microsoft.com/office/drawing/2014/main" id="{DCD00301-4E94-0AD5-6127-24A9C8F192F4}"/>
              </a:ext>
            </a:extLst>
          </p:cNvPr>
          <p:cNvPicPr>
            <a:picLocks noChangeAspect="1"/>
          </p:cNvPicPr>
          <p:nvPr/>
        </p:nvPicPr>
        <p:blipFill>
          <a:blip r:embed="rId3"/>
          <a:stretch>
            <a:fillRect/>
          </a:stretch>
        </p:blipFill>
        <p:spPr>
          <a:xfrm>
            <a:off x="721549" y="2358115"/>
            <a:ext cx="8610600" cy="3865645"/>
          </a:xfrm>
          <a:prstGeom prst="rect">
            <a:avLst/>
          </a:prstGeom>
        </p:spPr>
      </p:pic>
      <p:sp>
        <p:nvSpPr>
          <p:cNvPr id="9" name="Pijl: links 12">
            <a:extLst>
              <a:ext uri="{FF2B5EF4-FFF2-40B4-BE49-F238E27FC236}">
                <a16:creationId xmlns:a16="http://schemas.microsoft.com/office/drawing/2014/main" id="{29374740-E71A-4B63-4952-0FE2E757E49D}"/>
              </a:ext>
            </a:extLst>
          </p:cNvPr>
          <p:cNvSpPr/>
          <p:nvPr/>
        </p:nvSpPr>
        <p:spPr>
          <a:xfrm>
            <a:off x="2651792" y="2225525"/>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2" name="Tijdelijke aanduiding voor voettekst 2">
            <a:extLst>
              <a:ext uri="{FF2B5EF4-FFF2-40B4-BE49-F238E27FC236}">
                <a16:creationId xmlns:a16="http://schemas.microsoft.com/office/drawing/2014/main" id="{BF8CE314-EEC5-F99E-157D-C03F05480C9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5055291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CCD5-7BBF-7233-9FA0-51BCF0CEBD6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1BF9C41-98E7-E336-D1FA-9132926A784B}"/>
              </a:ext>
            </a:extLst>
          </p:cNvPr>
          <p:cNvPicPr>
            <a:picLocks noChangeAspect="1"/>
          </p:cNvPicPr>
          <p:nvPr/>
        </p:nvPicPr>
        <p:blipFill>
          <a:blip r:embed="rId3"/>
          <a:stretch>
            <a:fillRect/>
          </a:stretch>
        </p:blipFill>
        <p:spPr>
          <a:xfrm>
            <a:off x="2710543" y="2189161"/>
            <a:ext cx="8419887" cy="4167189"/>
          </a:xfrm>
          <a:prstGeom prst="rect">
            <a:avLst/>
          </a:prstGeom>
        </p:spPr>
      </p:pic>
      <p:sp>
        <p:nvSpPr>
          <p:cNvPr id="7" name="Content Placeholder 6">
            <a:extLst>
              <a:ext uri="{FF2B5EF4-FFF2-40B4-BE49-F238E27FC236}">
                <a16:creationId xmlns:a16="http://schemas.microsoft.com/office/drawing/2014/main" id="{4FE98CD2-FA4C-3356-438E-2EA1667ABD77}"/>
              </a:ext>
            </a:extLst>
          </p:cNvPr>
          <p:cNvSpPr>
            <a:spLocks noGrp="1"/>
          </p:cNvSpPr>
          <p:nvPr>
            <p:ph idx="1"/>
          </p:nvPr>
        </p:nvSpPr>
        <p:spPr>
          <a:xfrm>
            <a:off x="573529" y="1253331"/>
            <a:ext cx="10896922" cy="4434844"/>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1. Minimize and adapt the screen sizes so you can see both views next to each other.</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8E485D3D-870D-9E65-6F82-CDFDD3854579}"/>
              </a:ext>
            </a:extLst>
          </p:cNvPr>
          <p:cNvSpPr>
            <a:spLocks noGrp="1"/>
          </p:cNvSpPr>
          <p:nvPr>
            <p:ph type="sldNum" sz="quarter" idx="12"/>
          </p:nvPr>
        </p:nvSpPr>
        <p:spPr/>
        <p:txBody>
          <a:bodyPr/>
          <a:lstStyle/>
          <a:p>
            <a:fld id="{BAE070A0-3994-FF42-A8A7-1B27A662DB2A}" type="slidenum">
              <a:rPr lang="en-BE" smtClean="0"/>
              <a:t>92</a:t>
            </a:fld>
            <a:endParaRPr lang="en-BE"/>
          </a:p>
        </p:txBody>
      </p:sp>
      <p:sp>
        <p:nvSpPr>
          <p:cNvPr id="8" name="Title 7">
            <a:extLst>
              <a:ext uri="{FF2B5EF4-FFF2-40B4-BE49-F238E27FC236}">
                <a16:creationId xmlns:a16="http://schemas.microsoft.com/office/drawing/2014/main" id="{6E90A21F-9A61-D47D-B063-D5CABB0FE4B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F5A006E8-223B-FA69-1812-BA49A4A42CF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8244239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C9578-87DB-00D5-1276-AD6211AB5D84}"/>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C6069F1-DA36-932D-94DD-47C566C7D801}"/>
              </a:ext>
            </a:extLst>
          </p:cNvPr>
          <p:cNvSpPr>
            <a:spLocks noGrp="1"/>
          </p:cNvSpPr>
          <p:nvPr>
            <p:ph idx="1"/>
          </p:nvPr>
        </p:nvSpPr>
        <p:spPr>
          <a:xfrm>
            <a:off x="573529" y="1253330"/>
            <a:ext cx="5620442" cy="5604669"/>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Move around in the view to get a </a:t>
            </a:r>
            <a:r>
              <a:rPr lang="nl-BE" err="1">
                <a:ea typeface="Calibri"/>
                <a:cs typeface="Calibri"/>
              </a:rPr>
              <a:t>similar</a:t>
            </a:r>
            <a:r>
              <a:rPr lang="nl-BE">
                <a:ea typeface="Calibri"/>
                <a:cs typeface="Calibri"/>
              </a:rPr>
              <a:t> area </a:t>
            </a:r>
            <a:r>
              <a:rPr lang="nl-BE" dirty="0">
                <a:ea typeface="Calibri"/>
                <a:cs typeface="Calibri"/>
              </a:rPr>
              <a:t>in </a:t>
            </a:r>
            <a:r>
              <a:rPr lang="nl-BE" err="1">
                <a:ea typeface="Calibri"/>
                <a:cs typeface="Calibri"/>
              </a:rPr>
              <a:t>both</a:t>
            </a:r>
            <a:r>
              <a:rPr lang="nl-BE">
                <a:ea typeface="Calibri"/>
                <a:cs typeface="Calibri"/>
              </a:rPr>
              <a:t> views. Zoom in on a similar object in both views</a:t>
            </a:r>
          </a:p>
          <a:p>
            <a:pPr marL="514350" indent="-514350">
              <a:buAutoNum type="arabicPeriod"/>
            </a:pPr>
            <a:r>
              <a:rPr lang="nl-BE">
                <a:ea typeface="Calibri"/>
                <a:cs typeface="Calibri"/>
              </a:rPr>
              <a:t>Right-click on that object in one of the views</a:t>
            </a:r>
          </a:p>
          <a:p>
            <a:pPr marL="514350" indent="-514350">
              <a:buAutoNum type="arabicPeriod"/>
            </a:pPr>
            <a:r>
              <a:rPr lang="nl-BE">
                <a:ea typeface="Calibri"/>
                <a:cs typeface="Calibri"/>
              </a:rPr>
              <a:t>Click </a:t>
            </a:r>
            <a:r>
              <a:rPr lang="nl-BE">
                <a:solidFill>
                  <a:schemeClr val="tx2"/>
                </a:solidFill>
                <a:ea typeface="Calibri"/>
                <a:cs typeface="Calibri"/>
              </a:rPr>
              <a:t>Create tiepoint here</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OK</a:t>
            </a:r>
            <a:r>
              <a:rPr lang="nl-BE">
                <a:ea typeface="Calibri"/>
                <a:cs typeface="Calibri"/>
              </a:rPr>
              <a:t>.</a:t>
            </a:r>
          </a:p>
          <a:p>
            <a:pPr marL="514350" indent="-514350">
              <a:buAutoNum type="arabicPeriod"/>
            </a:pPr>
            <a:r>
              <a:rPr lang="nl-BE">
                <a:ea typeface="Calibri"/>
                <a:cs typeface="Calibri"/>
              </a:rPr>
              <a:t>Do the same in the other view on the same object.</a:t>
            </a:r>
            <a:endParaRPr lang="nl-BE" dirty="0" err="1">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96735861-E5DA-8CC6-0534-143C770E176A}"/>
              </a:ext>
            </a:extLst>
          </p:cNvPr>
          <p:cNvSpPr>
            <a:spLocks noGrp="1"/>
          </p:cNvSpPr>
          <p:nvPr>
            <p:ph type="sldNum" sz="quarter" idx="12"/>
          </p:nvPr>
        </p:nvSpPr>
        <p:spPr/>
        <p:txBody>
          <a:bodyPr/>
          <a:lstStyle/>
          <a:p>
            <a:fld id="{BAE070A0-3994-FF42-A8A7-1B27A662DB2A}" type="slidenum">
              <a:rPr lang="en-BE" smtClean="0"/>
              <a:t>93</a:t>
            </a:fld>
            <a:endParaRPr lang="en-BE"/>
          </a:p>
        </p:txBody>
      </p:sp>
      <p:sp>
        <p:nvSpPr>
          <p:cNvPr id="8" name="Title 7">
            <a:extLst>
              <a:ext uri="{FF2B5EF4-FFF2-40B4-BE49-F238E27FC236}">
                <a16:creationId xmlns:a16="http://schemas.microsoft.com/office/drawing/2014/main" id="{9F881B19-BB64-990F-9590-739BF871E6E0}"/>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6" name="Picture 5">
            <a:extLst>
              <a:ext uri="{FF2B5EF4-FFF2-40B4-BE49-F238E27FC236}">
                <a16:creationId xmlns:a16="http://schemas.microsoft.com/office/drawing/2014/main" id="{BD04AAB1-45B1-0080-8AF2-CE3FFFEF9C50}"/>
              </a:ext>
            </a:extLst>
          </p:cNvPr>
          <p:cNvPicPr>
            <a:picLocks noChangeAspect="1"/>
          </p:cNvPicPr>
          <p:nvPr/>
        </p:nvPicPr>
        <p:blipFill>
          <a:blip r:embed="rId3"/>
          <a:stretch>
            <a:fillRect/>
          </a:stretch>
        </p:blipFill>
        <p:spPr>
          <a:xfrm>
            <a:off x="6494465" y="890410"/>
            <a:ext cx="4032022" cy="3459911"/>
          </a:xfrm>
          <a:prstGeom prst="rect">
            <a:avLst/>
          </a:prstGeom>
        </p:spPr>
      </p:pic>
      <p:pic>
        <p:nvPicPr>
          <p:cNvPr id="11" name="Picture 10">
            <a:extLst>
              <a:ext uri="{FF2B5EF4-FFF2-40B4-BE49-F238E27FC236}">
                <a16:creationId xmlns:a16="http://schemas.microsoft.com/office/drawing/2014/main" id="{E4805FBF-8750-368B-50C4-095F045AC20B}"/>
              </a:ext>
            </a:extLst>
          </p:cNvPr>
          <p:cNvPicPr>
            <a:picLocks noChangeAspect="1"/>
          </p:cNvPicPr>
          <p:nvPr/>
        </p:nvPicPr>
        <p:blipFill>
          <a:blip r:embed="rId4"/>
          <a:stretch>
            <a:fillRect/>
          </a:stretch>
        </p:blipFill>
        <p:spPr>
          <a:xfrm>
            <a:off x="6494465" y="4360377"/>
            <a:ext cx="2552938" cy="2361098"/>
          </a:xfrm>
          <a:prstGeom prst="rect">
            <a:avLst/>
          </a:prstGeom>
        </p:spPr>
      </p:pic>
      <p:sp>
        <p:nvSpPr>
          <p:cNvPr id="12" name="Pijl: links 12">
            <a:extLst>
              <a:ext uri="{FF2B5EF4-FFF2-40B4-BE49-F238E27FC236}">
                <a16:creationId xmlns:a16="http://schemas.microsoft.com/office/drawing/2014/main" id="{FFF68494-8BD4-35BE-08F8-DF31943239F1}"/>
              </a:ext>
            </a:extLst>
          </p:cNvPr>
          <p:cNvSpPr/>
          <p:nvPr/>
        </p:nvSpPr>
        <p:spPr>
          <a:xfrm>
            <a:off x="10336579" y="23949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endParaRPr lang="nl-NL" dirty="0">
              <a:ea typeface="Calibri"/>
              <a:cs typeface="Calibri"/>
            </a:endParaRPr>
          </a:p>
        </p:txBody>
      </p:sp>
      <p:sp>
        <p:nvSpPr>
          <p:cNvPr id="13" name="Pijl: links 12">
            <a:extLst>
              <a:ext uri="{FF2B5EF4-FFF2-40B4-BE49-F238E27FC236}">
                <a16:creationId xmlns:a16="http://schemas.microsoft.com/office/drawing/2014/main" id="{A15F0A9E-B872-4683-E777-5FBBE528921A}"/>
              </a:ext>
            </a:extLst>
          </p:cNvPr>
          <p:cNvSpPr/>
          <p:nvPr/>
        </p:nvSpPr>
        <p:spPr>
          <a:xfrm>
            <a:off x="7411156" y="63593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5A1E71E7-7479-4987-C997-91EEEF79D8E0}"/>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2211363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B2D3-BB68-CBBA-CDAD-5A6D03536B6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6A3DE83-87D9-3615-B6B4-3379AFF45990}"/>
              </a:ext>
            </a:extLst>
          </p:cNvPr>
          <p:cNvSpPr>
            <a:spLocks noGrp="1"/>
          </p:cNvSpPr>
          <p:nvPr>
            <p:ph idx="1"/>
          </p:nvPr>
        </p:nvSpPr>
        <p:spPr>
          <a:xfrm>
            <a:off x="573529" y="1253330"/>
            <a:ext cx="5620442" cy="5604669"/>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Repeat the process in the previous slide approximately three to five times, choosing objects at different heights and ranges. </a:t>
            </a:r>
          </a:p>
          <a:p>
            <a:pPr marL="514350" indent="-514350">
              <a:buAutoNum type="arabicPeriod"/>
            </a:pPr>
            <a:r>
              <a:rPr lang="nl-BE">
                <a:ea typeface="Calibri"/>
                <a:cs typeface="Calibri"/>
              </a:rPr>
              <a:t>Then rotate the tilted scan again to see the other side of the scan and repeat step 1. </a:t>
            </a:r>
          </a:p>
          <a:p>
            <a:pPr marL="0" indent="0">
              <a:buNone/>
            </a:pPr>
            <a:endParaRPr lang="nl-BE" dirty="0" err="1">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7DA44716-ACEF-9FF9-EDC4-1DBE37E42B92}"/>
              </a:ext>
            </a:extLst>
          </p:cNvPr>
          <p:cNvSpPr>
            <a:spLocks noGrp="1"/>
          </p:cNvSpPr>
          <p:nvPr>
            <p:ph type="sldNum" sz="quarter" idx="12"/>
          </p:nvPr>
        </p:nvSpPr>
        <p:spPr/>
        <p:txBody>
          <a:bodyPr/>
          <a:lstStyle/>
          <a:p>
            <a:fld id="{BAE070A0-3994-FF42-A8A7-1B27A662DB2A}" type="slidenum">
              <a:rPr lang="en-BE" smtClean="0"/>
              <a:t>94</a:t>
            </a:fld>
            <a:endParaRPr lang="en-BE"/>
          </a:p>
        </p:txBody>
      </p:sp>
      <p:sp>
        <p:nvSpPr>
          <p:cNvPr id="8" name="Title 7">
            <a:extLst>
              <a:ext uri="{FF2B5EF4-FFF2-40B4-BE49-F238E27FC236}">
                <a16:creationId xmlns:a16="http://schemas.microsoft.com/office/drawing/2014/main" id="{9CD58A45-3630-A066-F0FC-347DEB885B6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pic>
        <p:nvPicPr>
          <p:cNvPr id="6" name="Picture 5">
            <a:extLst>
              <a:ext uri="{FF2B5EF4-FFF2-40B4-BE49-F238E27FC236}">
                <a16:creationId xmlns:a16="http://schemas.microsoft.com/office/drawing/2014/main" id="{30510722-5BCA-75EA-9A7E-4CAE16EF55DF}"/>
              </a:ext>
            </a:extLst>
          </p:cNvPr>
          <p:cNvPicPr>
            <a:picLocks noChangeAspect="1"/>
          </p:cNvPicPr>
          <p:nvPr/>
        </p:nvPicPr>
        <p:blipFill>
          <a:blip r:embed="rId3"/>
          <a:stretch>
            <a:fillRect/>
          </a:stretch>
        </p:blipFill>
        <p:spPr>
          <a:xfrm>
            <a:off x="6494465" y="890410"/>
            <a:ext cx="4032022" cy="3459911"/>
          </a:xfrm>
          <a:prstGeom prst="rect">
            <a:avLst/>
          </a:prstGeom>
        </p:spPr>
      </p:pic>
      <p:pic>
        <p:nvPicPr>
          <p:cNvPr id="11" name="Picture 10">
            <a:extLst>
              <a:ext uri="{FF2B5EF4-FFF2-40B4-BE49-F238E27FC236}">
                <a16:creationId xmlns:a16="http://schemas.microsoft.com/office/drawing/2014/main" id="{12B0372F-07C9-EB46-17EC-616167DFB92C}"/>
              </a:ext>
            </a:extLst>
          </p:cNvPr>
          <p:cNvPicPr>
            <a:picLocks noChangeAspect="1"/>
          </p:cNvPicPr>
          <p:nvPr/>
        </p:nvPicPr>
        <p:blipFill>
          <a:blip r:embed="rId4"/>
          <a:stretch>
            <a:fillRect/>
          </a:stretch>
        </p:blipFill>
        <p:spPr>
          <a:xfrm>
            <a:off x="6494465" y="4360377"/>
            <a:ext cx="2552938" cy="2361098"/>
          </a:xfrm>
          <a:prstGeom prst="rect">
            <a:avLst/>
          </a:prstGeom>
        </p:spPr>
      </p:pic>
      <p:sp>
        <p:nvSpPr>
          <p:cNvPr id="12" name="Pijl: links 12">
            <a:extLst>
              <a:ext uri="{FF2B5EF4-FFF2-40B4-BE49-F238E27FC236}">
                <a16:creationId xmlns:a16="http://schemas.microsoft.com/office/drawing/2014/main" id="{344EF2D3-FB01-EA76-8787-890A212747EC}"/>
              </a:ext>
            </a:extLst>
          </p:cNvPr>
          <p:cNvSpPr/>
          <p:nvPr/>
        </p:nvSpPr>
        <p:spPr>
          <a:xfrm>
            <a:off x="10336579" y="2394926"/>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2</a:t>
            </a:r>
            <a:endParaRPr lang="nl-NL" dirty="0">
              <a:ea typeface="Calibri"/>
              <a:cs typeface="Calibri"/>
            </a:endParaRPr>
          </a:p>
        </p:txBody>
      </p:sp>
      <p:sp>
        <p:nvSpPr>
          <p:cNvPr id="13" name="Pijl: links 12">
            <a:extLst>
              <a:ext uri="{FF2B5EF4-FFF2-40B4-BE49-F238E27FC236}">
                <a16:creationId xmlns:a16="http://schemas.microsoft.com/office/drawing/2014/main" id="{DD053B05-BEAA-E187-B744-636683F1BBA4}"/>
              </a:ext>
            </a:extLst>
          </p:cNvPr>
          <p:cNvSpPr/>
          <p:nvPr/>
        </p:nvSpPr>
        <p:spPr>
          <a:xfrm>
            <a:off x="7411156" y="635934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a:ea typeface="Calibri"/>
                <a:cs typeface="Calibri"/>
              </a:rPr>
              <a:t>3</a:t>
            </a:r>
            <a:endParaRPr lang="nl-NL" dirty="0">
              <a:ea typeface="Calibri"/>
              <a:cs typeface="Calibri"/>
            </a:endParaRPr>
          </a:p>
        </p:txBody>
      </p:sp>
      <p:sp>
        <p:nvSpPr>
          <p:cNvPr id="2" name="Tijdelijke aanduiding voor voettekst 2">
            <a:extLst>
              <a:ext uri="{FF2B5EF4-FFF2-40B4-BE49-F238E27FC236}">
                <a16:creationId xmlns:a16="http://schemas.microsoft.com/office/drawing/2014/main" id="{293E6BEA-96E3-AF18-B7DE-B81F874AD65B}"/>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2664741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71F69-F8D9-D512-B81B-9C61227C19BA}"/>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34857B1-1C0C-188D-0EC7-51A77212EFA7}"/>
              </a:ext>
            </a:extLst>
          </p:cNvPr>
          <p:cNvSpPr>
            <a:spLocks noGrp="1"/>
          </p:cNvSpPr>
          <p:nvPr>
            <p:ph idx="1"/>
          </p:nvPr>
        </p:nvSpPr>
        <p:spPr>
          <a:xfrm>
            <a:off x="573529" y="1253331"/>
            <a:ext cx="10896922" cy="4434844"/>
          </a:xfrm>
        </p:spPr>
        <p:txBody>
          <a:bodyPr vert="horz" lIns="91440" tIns="45720" rIns="91440" bIns="45720" rtlCol="0" anchor="t">
            <a:normAutofit/>
          </a:bodyPr>
          <a:lstStyle/>
          <a:p>
            <a:pPr marL="0" indent="0">
              <a:buNone/>
            </a:pPr>
            <a:r>
              <a:rPr lang="nl-BE" b="1" dirty="0">
                <a:ea typeface="Calibri"/>
                <a:cs typeface="Calibri"/>
              </a:rPr>
              <a:t>Fixing case 1 (</a:t>
            </a:r>
            <a:r>
              <a:rPr lang="nl-BE" b="1" err="1">
                <a:ea typeface="Calibri"/>
                <a:cs typeface="Calibri"/>
              </a:rPr>
              <a:t>tilted</a:t>
            </a:r>
            <a:r>
              <a:rPr lang="nl-BE" b="1" dirty="0">
                <a:ea typeface="Calibri"/>
                <a:cs typeface="Calibri"/>
              </a:rPr>
              <a:t> scan) - option 1</a:t>
            </a:r>
            <a:endParaRPr lang="nl-BE" b="1" dirty="0" err="1">
              <a:ea typeface="Calibri"/>
              <a:cs typeface="Calibri"/>
            </a:endParaRPr>
          </a:p>
          <a:p>
            <a:pPr marL="0" indent="0">
              <a:buNone/>
            </a:pPr>
            <a:r>
              <a:rPr lang="nl-BE">
                <a:ea typeface="Calibri"/>
                <a:cs typeface="Calibri"/>
              </a:rPr>
              <a:t>Now you have created a number of additional tiepoints in both the (registered) upright scan and the unregistered tilted scan. You can go back to the coarse registration steps in previous slides and try to find corresponding tiepoints again. </a:t>
            </a: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3DCAF821-EE91-AF57-52C4-D34C21CF90B7}"/>
              </a:ext>
            </a:extLst>
          </p:cNvPr>
          <p:cNvSpPr>
            <a:spLocks noGrp="1"/>
          </p:cNvSpPr>
          <p:nvPr>
            <p:ph type="sldNum" sz="quarter" idx="12"/>
          </p:nvPr>
        </p:nvSpPr>
        <p:spPr/>
        <p:txBody>
          <a:bodyPr/>
          <a:lstStyle/>
          <a:p>
            <a:fld id="{BAE070A0-3994-FF42-A8A7-1B27A662DB2A}" type="slidenum">
              <a:rPr lang="en-BE" smtClean="0"/>
              <a:t>95</a:t>
            </a:fld>
            <a:endParaRPr lang="en-BE"/>
          </a:p>
        </p:txBody>
      </p:sp>
      <p:sp>
        <p:nvSpPr>
          <p:cNvPr id="8" name="Title 7">
            <a:extLst>
              <a:ext uri="{FF2B5EF4-FFF2-40B4-BE49-F238E27FC236}">
                <a16:creationId xmlns:a16="http://schemas.microsoft.com/office/drawing/2014/main" id="{A56A99D3-8111-5CA5-1AAB-E10E51515948}"/>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5B95361C-327C-AEAF-DAB5-09DE63985B2A}"/>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967669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8" y="1253331"/>
            <a:ext cx="10658763" cy="4434844"/>
          </a:xfrm>
        </p:spPr>
        <p:txBody>
          <a:bodyPr vert="horz" lIns="91440" tIns="45720" rIns="91440" bIns="45720" rtlCol="0" anchor="t">
            <a:normAutofit/>
          </a:bodyPr>
          <a:lstStyle/>
          <a:p>
            <a:pPr marL="0" indent="0">
              <a:buNone/>
            </a:pPr>
            <a:r>
              <a:rPr lang="nl-BE" b="1">
                <a:highlight>
                  <a:srgbClr val="FFD701"/>
                </a:highlight>
                <a:ea typeface="Calibri"/>
                <a:cs typeface="Calibri"/>
              </a:rPr>
              <a:t>Fixing case 2 </a:t>
            </a:r>
            <a:r>
              <a:rPr lang="nl-BE" b="1" dirty="0">
                <a:highlight>
                  <a:srgbClr val="FFD701"/>
                </a:highlight>
                <a:ea typeface="Calibri"/>
                <a:cs typeface="Calibri"/>
              </a:rPr>
              <a:t>(</a:t>
            </a:r>
            <a:r>
              <a:rPr lang="nl-BE" b="1" dirty="0" err="1">
                <a:highlight>
                  <a:srgbClr val="FFD701"/>
                </a:highlight>
                <a:ea typeface="Calibri"/>
                <a:cs typeface="Calibri"/>
              </a:rPr>
              <a:t>upright</a:t>
            </a:r>
            <a:r>
              <a:rPr lang="nl-BE" b="1" dirty="0">
                <a:highlight>
                  <a:srgbClr val="FFD701"/>
                </a:highlight>
                <a:ea typeface="Calibri"/>
                <a:cs typeface="Calibri"/>
              </a:rPr>
              <a:t> scan) - option 1</a:t>
            </a:r>
            <a:endParaRPr lang="nl-BE" b="1" dirty="0" err="1">
              <a:highlight>
                <a:srgbClr val="FFD701"/>
              </a:highlight>
              <a:ea typeface="Calibri"/>
              <a:cs typeface="Calibri"/>
            </a:endParaRPr>
          </a:p>
          <a:p>
            <a:pPr marL="0" indent="0">
              <a:buNone/>
            </a:pPr>
            <a:r>
              <a:rPr lang="nl-BE" dirty="0" err="1">
                <a:ea typeface="Calibri"/>
                <a:cs typeface="Calibri"/>
              </a:rPr>
              <a:t>One</a:t>
            </a:r>
            <a:r>
              <a:rPr lang="nl-BE" dirty="0">
                <a:ea typeface="Calibri"/>
                <a:cs typeface="Calibri"/>
              </a:rPr>
              <a:t> way </a:t>
            </a:r>
            <a:r>
              <a:rPr lang="nl-BE" dirty="0" err="1">
                <a:ea typeface="Calibri"/>
                <a:cs typeface="Calibri"/>
              </a:rPr>
              <a:t>to</a:t>
            </a:r>
            <a:r>
              <a:rPr lang="nl-BE" dirty="0">
                <a:ea typeface="Calibri"/>
                <a:cs typeface="Calibri"/>
              </a:rPr>
              <a:t> fix </a:t>
            </a:r>
            <a:r>
              <a:rPr lang="nl-BE" dirty="0" err="1">
                <a:ea typeface="Calibri"/>
                <a:cs typeface="Calibri"/>
              </a:rPr>
              <a:t>an</a:t>
            </a:r>
            <a:r>
              <a:rPr lang="nl-BE" dirty="0">
                <a:ea typeface="Calibri"/>
                <a:cs typeface="Calibri"/>
              </a:rPr>
              <a:t> </a:t>
            </a:r>
            <a:r>
              <a:rPr lang="nl-BE" dirty="0" err="1">
                <a:ea typeface="Calibri"/>
                <a:cs typeface="Calibri"/>
              </a:rPr>
              <a:t>upright</a:t>
            </a:r>
            <a:r>
              <a:rPr lang="nl-BE" dirty="0">
                <a:ea typeface="Calibri"/>
                <a:cs typeface="Calibri"/>
              </a:rPr>
              <a:t> scan is </a:t>
            </a:r>
            <a:r>
              <a:rPr lang="nl-BE" err="1">
                <a:ea typeface="Calibri"/>
                <a:cs typeface="Calibri"/>
              </a:rPr>
              <a:t>by</a:t>
            </a:r>
            <a:r>
              <a:rPr lang="nl-BE">
                <a:ea typeface="Calibri"/>
                <a:cs typeface="Calibri"/>
              </a:rPr>
              <a:t> manually moving the scan position to the right spot.</a:t>
            </a:r>
          </a:p>
          <a:p>
            <a:pPr marL="0" indent="0">
              <a:buNone/>
            </a:pPr>
            <a:endParaRPr lang="nl-BE">
              <a:ea typeface="Calibri"/>
              <a:cs typeface="Calibri"/>
            </a:endParaRPr>
          </a:p>
          <a:p>
            <a:pPr marL="0" indent="0">
              <a:buNone/>
            </a:pPr>
            <a:r>
              <a:rPr lang="nl-BE">
                <a:ea typeface="Calibri"/>
                <a:cs typeface="Calibri"/>
              </a:rPr>
              <a:t>But before we do this we want the scan position to be “tilted” the right right way (up). This might not be the case after trying coarse registration using the tiepoints. To do this we will use the SOP of the previously registered scan position (see next slide).</a:t>
            </a: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96</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2" name="Tijdelijke aanduiding voor voettekst 2">
            <a:extLst>
              <a:ext uri="{FF2B5EF4-FFF2-40B4-BE49-F238E27FC236}">
                <a16:creationId xmlns:a16="http://schemas.microsoft.com/office/drawing/2014/main" id="{77FD85AB-09A7-C591-095C-723F44FAC6E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6565251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schermopname, software, Webpagina&#10;&#10;Door AI gegenereerde inhoud is mogelijk onjuist.">
            <a:extLst>
              <a:ext uri="{FF2B5EF4-FFF2-40B4-BE49-F238E27FC236}">
                <a16:creationId xmlns:a16="http://schemas.microsoft.com/office/drawing/2014/main" id="{D316196D-7CFA-C7B3-0A34-14BBCBCCE087}"/>
              </a:ext>
            </a:extLst>
          </p:cNvPr>
          <p:cNvPicPr>
            <a:picLocks noChangeAspect="1"/>
          </p:cNvPicPr>
          <p:nvPr/>
        </p:nvPicPr>
        <p:blipFill>
          <a:blip r:embed="rId3"/>
          <a:stretch>
            <a:fillRect/>
          </a:stretch>
        </p:blipFill>
        <p:spPr>
          <a:xfrm>
            <a:off x="7916015" y="943052"/>
            <a:ext cx="3568413" cy="5392269"/>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1"/>
            <a:ext cx="6972373" cy="4434844"/>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Right-click the </a:t>
            </a:r>
            <a:r>
              <a:rPr lang="nl-BE">
                <a:solidFill>
                  <a:schemeClr val="tx2"/>
                </a:solidFill>
                <a:ea typeface="Calibri"/>
                <a:cs typeface="Calibri"/>
              </a:rPr>
              <a:t>SOP</a:t>
            </a:r>
            <a:r>
              <a:rPr lang="nl-BE">
                <a:ea typeface="Calibri"/>
                <a:cs typeface="Calibri"/>
              </a:rPr>
              <a:t> of the previously registered upright scan position.</a:t>
            </a:r>
          </a:p>
          <a:p>
            <a:pPr marL="514350" indent="-514350">
              <a:buAutoNum type="arabicPeriod"/>
            </a:pPr>
            <a:r>
              <a:rPr lang="nl-BE">
                <a:ea typeface="Calibri"/>
                <a:cs typeface="Calibri"/>
              </a:rPr>
              <a:t>Click </a:t>
            </a:r>
            <a:r>
              <a:rPr lang="nl-BE">
                <a:solidFill>
                  <a:schemeClr val="tx2"/>
                </a:solidFill>
                <a:ea typeface="Calibri"/>
                <a:cs typeface="Calibri"/>
              </a:rPr>
              <a:t>Export</a:t>
            </a:r>
            <a:r>
              <a:rPr lang="nl-BE">
                <a:ea typeface="Calibri"/>
                <a:cs typeface="Calibri"/>
              </a:rPr>
              <a:t>. Save the SOP in a place you can quickly find again (e.g. Downloads) and save it under a logical name (e.g. sop019.dat).</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97</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Pijl: links 10">
            <a:extLst>
              <a:ext uri="{FF2B5EF4-FFF2-40B4-BE49-F238E27FC236}">
                <a16:creationId xmlns:a16="http://schemas.microsoft.com/office/drawing/2014/main" id="{F67052DB-D56F-3FB0-DCBB-847D6C43C01A}"/>
              </a:ext>
            </a:extLst>
          </p:cNvPr>
          <p:cNvSpPr/>
          <p:nvPr/>
        </p:nvSpPr>
        <p:spPr>
          <a:xfrm>
            <a:off x="8977709" y="28189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0">
            <a:extLst>
              <a:ext uri="{FF2B5EF4-FFF2-40B4-BE49-F238E27FC236}">
                <a16:creationId xmlns:a16="http://schemas.microsoft.com/office/drawing/2014/main" id="{82DDBD0E-2324-CE6E-CBD1-6092FB105CD9}"/>
              </a:ext>
            </a:extLst>
          </p:cNvPr>
          <p:cNvSpPr/>
          <p:nvPr/>
        </p:nvSpPr>
        <p:spPr>
          <a:xfrm>
            <a:off x="9700221" y="3393459"/>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6" name="Tijdelijke aanduiding voor voettekst 2">
            <a:extLst>
              <a:ext uri="{FF2B5EF4-FFF2-40B4-BE49-F238E27FC236}">
                <a16:creationId xmlns:a16="http://schemas.microsoft.com/office/drawing/2014/main" id="{57906046-D6F0-2A62-C930-5BC2A59AC10C}"/>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3813936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5723-0E82-12E8-66EB-A055D2EE4CB1}"/>
            </a:ext>
          </a:extLst>
        </p:cNvPr>
        <p:cNvGrpSpPr/>
        <p:nvPr/>
      </p:nvGrpSpPr>
      <p:grpSpPr>
        <a:xfrm>
          <a:off x="0" y="0"/>
          <a:ext cx="0" cy="0"/>
          <a:chOff x="0" y="0"/>
          <a:chExt cx="0" cy="0"/>
        </a:xfrm>
      </p:grpSpPr>
      <p:pic>
        <p:nvPicPr>
          <p:cNvPr id="6" name="Afbeelding 4" descr="Afbeelding met tekst, elektronica, schermopname, software&#10;&#10;Door AI gegenereerde inhoud is mogelijk onjuist.">
            <a:extLst>
              <a:ext uri="{FF2B5EF4-FFF2-40B4-BE49-F238E27FC236}">
                <a16:creationId xmlns:a16="http://schemas.microsoft.com/office/drawing/2014/main" id="{B60817D9-3CE0-46BD-5D1C-DB69219B4A54}"/>
              </a:ext>
            </a:extLst>
          </p:cNvPr>
          <p:cNvPicPr>
            <a:picLocks noChangeAspect="1"/>
          </p:cNvPicPr>
          <p:nvPr/>
        </p:nvPicPr>
        <p:blipFill>
          <a:blip r:embed="rId3"/>
          <a:stretch>
            <a:fillRect/>
          </a:stretch>
        </p:blipFill>
        <p:spPr>
          <a:xfrm>
            <a:off x="8355149" y="42570"/>
            <a:ext cx="3254955" cy="6858000"/>
          </a:xfrm>
          <a:prstGeom prst="rect">
            <a:avLst/>
          </a:prstGeom>
        </p:spPr>
      </p:pic>
      <p:sp>
        <p:nvSpPr>
          <p:cNvPr id="7" name="Content Placeholder 6">
            <a:extLst>
              <a:ext uri="{FF2B5EF4-FFF2-40B4-BE49-F238E27FC236}">
                <a16:creationId xmlns:a16="http://schemas.microsoft.com/office/drawing/2014/main" id="{CF7994BD-39CB-9E3D-A86C-D2D21F9BBBF2}"/>
              </a:ext>
            </a:extLst>
          </p:cNvPr>
          <p:cNvSpPr>
            <a:spLocks noGrp="1"/>
          </p:cNvSpPr>
          <p:nvPr>
            <p:ph idx="1"/>
          </p:nvPr>
        </p:nvSpPr>
        <p:spPr>
          <a:xfrm>
            <a:off x="573529" y="1253330"/>
            <a:ext cx="6972373" cy="5604669"/>
          </a:xfrm>
        </p:spPr>
        <p:txBody>
          <a:bodyPr vert="horz" lIns="91440" tIns="45720" rIns="91440" bIns="45720" rtlCol="0" anchor="t">
            <a:normAutofit/>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Right-click the </a:t>
            </a:r>
            <a:r>
              <a:rPr lang="nl-BE">
                <a:solidFill>
                  <a:schemeClr val="tx2"/>
                </a:solidFill>
                <a:ea typeface="Calibri"/>
                <a:cs typeface="Calibri"/>
              </a:rPr>
              <a:t>SOP</a:t>
            </a:r>
            <a:r>
              <a:rPr lang="nl-BE">
                <a:ea typeface="Calibri"/>
                <a:cs typeface="Calibri"/>
              </a:rPr>
              <a:t> of the upright scan position you want to manually co-register.</a:t>
            </a:r>
          </a:p>
          <a:p>
            <a:pPr marL="514350" indent="-514350">
              <a:buAutoNum type="arabicPeriod"/>
            </a:pPr>
            <a:r>
              <a:rPr lang="nl-BE">
                <a:ea typeface="Calibri"/>
                <a:cs typeface="Calibri"/>
              </a:rPr>
              <a:t>Click </a:t>
            </a:r>
            <a:r>
              <a:rPr lang="nl-BE">
                <a:solidFill>
                  <a:schemeClr val="tx2"/>
                </a:solidFill>
                <a:ea typeface="Calibri"/>
                <a:cs typeface="Calibri"/>
              </a:rPr>
              <a:t>Import</a:t>
            </a:r>
            <a:r>
              <a:rPr lang="nl-BE">
                <a:ea typeface="Calibri"/>
                <a:cs typeface="Calibri"/>
              </a:rPr>
              <a:t>. Choose the previously exported SOP.</a:t>
            </a:r>
          </a:p>
          <a:p>
            <a:pPr marL="0" indent="0">
              <a:buNone/>
            </a:pPr>
            <a:endParaRPr lang="nl-BE">
              <a:ea typeface="Calibri"/>
              <a:cs typeface="Calibri"/>
            </a:endParaRPr>
          </a:p>
          <a:p>
            <a:pPr marL="0" indent="0">
              <a:buNone/>
            </a:pPr>
            <a:r>
              <a:rPr lang="nl-BE">
                <a:ea typeface="Calibri"/>
                <a:cs typeface="Calibri"/>
              </a:rPr>
              <a:t>Now the scan position will be on the exact same position as the previous upright scan position. And we need to move it towards the spot we think it should be.</a:t>
            </a:r>
          </a:p>
          <a:p>
            <a:pPr marL="0" indent="0">
              <a:buNone/>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D1D177C1-D7F7-24D4-75AB-0F02DECCB713}"/>
              </a:ext>
            </a:extLst>
          </p:cNvPr>
          <p:cNvSpPr>
            <a:spLocks noGrp="1"/>
          </p:cNvSpPr>
          <p:nvPr>
            <p:ph type="sldNum" sz="quarter" idx="12"/>
          </p:nvPr>
        </p:nvSpPr>
        <p:spPr/>
        <p:txBody>
          <a:bodyPr/>
          <a:lstStyle/>
          <a:p>
            <a:fld id="{BAE070A0-3994-FF42-A8A7-1B27A662DB2A}" type="slidenum">
              <a:rPr lang="en-BE" smtClean="0"/>
              <a:t>98</a:t>
            </a:fld>
            <a:endParaRPr lang="en-BE"/>
          </a:p>
        </p:txBody>
      </p:sp>
      <p:sp>
        <p:nvSpPr>
          <p:cNvPr id="8" name="Title 7">
            <a:extLst>
              <a:ext uri="{FF2B5EF4-FFF2-40B4-BE49-F238E27FC236}">
                <a16:creationId xmlns:a16="http://schemas.microsoft.com/office/drawing/2014/main" id="{CB77EB61-BC0C-7E4B-2204-6CFF4E7C6D6B}"/>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Pijl: links 10">
            <a:extLst>
              <a:ext uri="{FF2B5EF4-FFF2-40B4-BE49-F238E27FC236}">
                <a16:creationId xmlns:a16="http://schemas.microsoft.com/office/drawing/2014/main" id="{B3F3E677-33DD-F9B6-A275-7C2025A8D22E}"/>
              </a:ext>
            </a:extLst>
          </p:cNvPr>
          <p:cNvSpPr/>
          <p:nvPr/>
        </p:nvSpPr>
        <p:spPr>
          <a:xfrm>
            <a:off x="9382478" y="4342960"/>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1</a:t>
            </a:r>
          </a:p>
        </p:txBody>
      </p:sp>
      <p:sp>
        <p:nvSpPr>
          <p:cNvPr id="9" name="Pijl: links 10">
            <a:extLst>
              <a:ext uri="{FF2B5EF4-FFF2-40B4-BE49-F238E27FC236}">
                <a16:creationId xmlns:a16="http://schemas.microsoft.com/office/drawing/2014/main" id="{C2C296E7-9DA5-93E9-345D-E9C685ED99C9}"/>
              </a:ext>
            </a:extLst>
          </p:cNvPr>
          <p:cNvSpPr/>
          <p:nvPr/>
        </p:nvSpPr>
        <p:spPr>
          <a:xfrm>
            <a:off x="9972322" y="4729804"/>
            <a:ext cx="1199444" cy="43038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l-NL" dirty="0">
                <a:ea typeface="Calibri"/>
                <a:cs typeface="Calibri"/>
              </a:rPr>
              <a:t>2</a:t>
            </a:r>
          </a:p>
        </p:txBody>
      </p:sp>
      <p:sp>
        <p:nvSpPr>
          <p:cNvPr id="2" name="Tijdelijke aanduiding voor voettekst 2">
            <a:extLst>
              <a:ext uri="{FF2B5EF4-FFF2-40B4-BE49-F238E27FC236}">
                <a16:creationId xmlns:a16="http://schemas.microsoft.com/office/drawing/2014/main" id="{E085EB71-A84E-B6EC-BABB-5A98C5B18812}"/>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8455054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2240D-BDEA-5786-5F2F-7242FD3A35CE}"/>
            </a:ext>
          </a:extLst>
        </p:cNvPr>
        <p:cNvGrpSpPr/>
        <p:nvPr/>
      </p:nvGrpSpPr>
      <p:grpSpPr>
        <a:xfrm>
          <a:off x="0" y="0"/>
          <a:ext cx="0" cy="0"/>
          <a:chOff x="0" y="0"/>
          <a:chExt cx="0" cy="0"/>
        </a:xfrm>
      </p:grpSpPr>
      <p:pic>
        <p:nvPicPr>
          <p:cNvPr id="2" name="Afbeelding 1" descr="Afbeelding met tekst, elektronica, schermopname, software&#10;&#10;Door AI gegenereerde inhoud is mogelijk onjuist.">
            <a:extLst>
              <a:ext uri="{FF2B5EF4-FFF2-40B4-BE49-F238E27FC236}">
                <a16:creationId xmlns:a16="http://schemas.microsoft.com/office/drawing/2014/main" id="{63FEC387-5349-F48D-71C3-31D689AD7723}"/>
              </a:ext>
            </a:extLst>
          </p:cNvPr>
          <p:cNvPicPr>
            <a:picLocks noChangeAspect="1"/>
          </p:cNvPicPr>
          <p:nvPr/>
        </p:nvPicPr>
        <p:blipFill>
          <a:blip r:embed="rId3"/>
          <a:stretch>
            <a:fillRect/>
          </a:stretch>
        </p:blipFill>
        <p:spPr>
          <a:xfrm>
            <a:off x="7828596" y="0"/>
            <a:ext cx="4308059" cy="6858000"/>
          </a:xfrm>
          <a:prstGeom prst="rect">
            <a:avLst/>
          </a:prstGeom>
        </p:spPr>
      </p:pic>
      <p:sp>
        <p:nvSpPr>
          <p:cNvPr id="7" name="Content Placeholder 6">
            <a:extLst>
              <a:ext uri="{FF2B5EF4-FFF2-40B4-BE49-F238E27FC236}">
                <a16:creationId xmlns:a16="http://schemas.microsoft.com/office/drawing/2014/main" id="{B3E91D1F-FD35-2EA3-426B-E45232A0E78F}"/>
              </a:ext>
            </a:extLst>
          </p:cNvPr>
          <p:cNvSpPr>
            <a:spLocks noGrp="1"/>
          </p:cNvSpPr>
          <p:nvPr>
            <p:ph idx="1"/>
          </p:nvPr>
        </p:nvSpPr>
        <p:spPr>
          <a:xfrm>
            <a:off x="573529" y="1253330"/>
            <a:ext cx="7325314" cy="5103019"/>
          </a:xfrm>
        </p:spPr>
        <p:txBody>
          <a:bodyPr vert="horz" lIns="91440" tIns="45720" rIns="91440" bIns="45720" rtlCol="0" anchor="t">
            <a:normAutofit lnSpcReduction="10000"/>
          </a:bodyPr>
          <a:lstStyle/>
          <a:p>
            <a:pPr marL="0" indent="0">
              <a:buNone/>
            </a:pPr>
            <a:r>
              <a:rPr lang="nl-BE" b="1" dirty="0">
                <a:ea typeface="Calibri"/>
                <a:cs typeface="Calibri"/>
              </a:rPr>
              <a:t>Fixing case 2 (</a:t>
            </a:r>
            <a:r>
              <a:rPr lang="nl-BE" b="1" dirty="0" err="1">
                <a:ea typeface="Calibri"/>
                <a:cs typeface="Calibri"/>
              </a:rPr>
              <a:t>upright</a:t>
            </a:r>
            <a:r>
              <a:rPr lang="nl-BE" b="1" dirty="0">
                <a:ea typeface="Calibri"/>
                <a:cs typeface="Calibri"/>
              </a:rPr>
              <a:t> scan) - option 1</a:t>
            </a:r>
            <a:endParaRPr lang="nl-BE" b="1" dirty="0" err="1">
              <a:ea typeface="Calibri"/>
              <a:cs typeface="Calibri"/>
            </a:endParaRPr>
          </a:p>
          <a:p>
            <a:pPr marL="514350" indent="-514350">
              <a:buAutoNum type="arabicPeriod"/>
            </a:pPr>
            <a:r>
              <a:rPr lang="nl-BE">
                <a:ea typeface="Calibri"/>
                <a:cs typeface="Calibri"/>
              </a:rPr>
              <a:t>Visualise the SOPs of all the registered scan positions in the </a:t>
            </a:r>
            <a:r>
              <a:rPr lang="nl-BE">
                <a:solidFill>
                  <a:schemeClr val="tx2"/>
                </a:solidFill>
                <a:ea typeface="Calibri"/>
                <a:cs typeface="Calibri"/>
              </a:rPr>
              <a:t>Orthogonal view </a:t>
            </a:r>
            <a:r>
              <a:rPr lang="nl-BE">
                <a:ea typeface="Calibri"/>
                <a:cs typeface="Calibri"/>
              </a:rPr>
              <a:t>and put the view in </a:t>
            </a:r>
            <a:r>
              <a:rPr lang="nl-BE">
                <a:solidFill>
                  <a:schemeClr val="tx2"/>
                </a:solidFill>
                <a:ea typeface="Calibri"/>
                <a:cs typeface="Calibri"/>
              </a:rPr>
              <a:t>Top view</a:t>
            </a:r>
            <a:r>
              <a:rPr lang="nl-BE">
                <a:ea typeface="Calibri"/>
                <a:cs typeface="Calibri"/>
              </a:rPr>
              <a:t>. (see previous slides). Now you can see the scan pattern. Based on this and your knowledge of the field work estimate where the scan position should approximately be. </a:t>
            </a:r>
          </a:p>
          <a:p>
            <a:pPr marL="514350" indent="-514350">
              <a:buAutoNum type="arabicPeriod"/>
            </a:pPr>
            <a:r>
              <a:rPr lang="nl-BE">
                <a:ea typeface="Calibri"/>
                <a:cs typeface="Calibri"/>
              </a:rPr>
              <a:t>Right-click on the scan position you want to move under </a:t>
            </a:r>
            <a:r>
              <a:rPr lang="nl-BE">
                <a:solidFill>
                  <a:schemeClr val="tx2"/>
                </a:solidFill>
                <a:ea typeface="Calibri"/>
                <a:cs typeface="Calibri"/>
              </a:rPr>
              <a:t>POSITIONS</a:t>
            </a:r>
            <a:r>
              <a:rPr lang="nl-BE">
                <a:ea typeface="Calibri"/>
                <a:cs typeface="Calibri"/>
              </a:rPr>
              <a:t> in the </a:t>
            </a:r>
            <a:r>
              <a:rPr lang="nl-BE">
                <a:solidFill>
                  <a:schemeClr val="tx2"/>
                </a:solidFill>
                <a:ea typeface="Calibri"/>
                <a:cs typeface="Calibri"/>
              </a:rPr>
              <a:t>Object inspector</a:t>
            </a:r>
            <a:r>
              <a:rPr lang="nl-BE">
                <a:ea typeface="Calibri"/>
                <a:cs typeface="Calibri"/>
              </a:rPr>
              <a:t>.</a:t>
            </a:r>
          </a:p>
          <a:p>
            <a:pPr marL="514350" indent="-514350">
              <a:buAutoNum type="arabicPeriod"/>
            </a:pPr>
            <a:r>
              <a:rPr lang="nl-BE">
                <a:ea typeface="Calibri"/>
                <a:cs typeface="Calibri"/>
              </a:rPr>
              <a:t>Click </a:t>
            </a:r>
            <a:r>
              <a:rPr lang="nl-BE">
                <a:solidFill>
                  <a:schemeClr val="tx2"/>
                </a:solidFill>
                <a:ea typeface="Calibri"/>
                <a:cs typeface="Calibri"/>
              </a:rPr>
              <a:t>Modify orientation &amp; position in 3D view…</a:t>
            </a:r>
            <a:r>
              <a:rPr lang="nl-BE">
                <a:ea typeface="Calibri"/>
                <a:cs typeface="Calibri"/>
              </a:rPr>
              <a:t>.</a:t>
            </a:r>
          </a:p>
          <a:p>
            <a:pPr marL="514350" indent="-514350">
              <a:buAutoNum type="arabicPeriod"/>
            </a:pPr>
            <a:endParaRPr lang="nl-BE" dirty="0">
              <a:ea typeface="Calibri"/>
              <a:cs typeface="Calibri"/>
            </a:endParaRPr>
          </a:p>
          <a:p>
            <a:pPr marL="514350" indent="-514350">
              <a:buAutoNum type="arabicPeriod"/>
            </a:pPr>
            <a:endParaRPr lang="nl-BE" dirty="0">
              <a:ea typeface="Calibri"/>
              <a:cs typeface="Calibri"/>
            </a:endParaRPr>
          </a:p>
          <a:p>
            <a:pPr marL="0" indent="0">
              <a:buNone/>
            </a:pPr>
            <a:endParaRPr lang="nl-BE" dirty="0">
              <a:ea typeface="Calibri"/>
              <a:cs typeface="Calibri"/>
            </a:endParaRPr>
          </a:p>
        </p:txBody>
      </p:sp>
      <p:sp>
        <p:nvSpPr>
          <p:cNvPr id="4" name="Slide Number Placeholder 3">
            <a:extLst>
              <a:ext uri="{FF2B5EF4-FFF2-40B4-BE49-F238E27FC236}">
                <a16:creationId xmlns:a16="http://schemas.microsoft.com/office/drawing/2014/main" id="{03E962D1-21BD-8D42-BCB0-5D1DEE6ED1FD}"/>
              </a:ext>
            </a:extLst>
          </p:cNvPr>
          <p:cNvSpPr>
            <a:spLocks noGrp="1"/>
          </p:cNvSpPr>
          <p:nvPr>
            <p:ph type="sldNum" sz="quarter" idx="12"/>
          </p:nvPr>
        </p:nvSpPr>
        <p:spPr/>
        <p:txBody>
          <a:bodyPr/>
          <a:lstStyle/>
          <a:p>
            <a:fld id="{BAE070A0-3994-FF42-A8A7-1B27A662DB2A}" type="slidenum">
              <a:rPr lang="en-BE" smtClean="0"/>
              <a:t>99</a:t>
            </a:fld>
            <a:endParaRPr lang="en-BE"/>
          </a:p>
        </p:txBody>
      </p:sp>
      <p:sp>
        <p:nvSpPr>
          <p:cNvPr id="8" name="Title 7">
            <a:extLst>
              <a:ext uri="{FF2B5EF4-FFF2-40B4-BE49-F238E27FC236}">
                <a16:creationId xmlns:a16="http://schemas.microsoft.com/office/drawing/2014/main" id="{7023E10C-26F9-959D-3BD4-3F1D0952EC7C}"/>
              </a:ext>
            </a:extLst>
          </p:cNvPr>
          <p:cNvSpPr>
            <a:spLocks noGrp="1"/>
          </p:cNvSpPr>
          <p:nvPr>
            <p:ph type="title"/>
          </p:nvPr>
        </p:nvSpPr>
        <p:spPr>
          <a:xfrm>
            <a:off x="383822" y="0"/>
            <a:ext cx="8419887" cy="1103086"/>
          </a:xfrm>
        </p:spPr>
        <p:txBody>
          <a:bodyPr>
            <a:normAutofit/>
          </a:bodyPr>
          <a:lstStyle/>
          <a:p>
            <a:r>
              <a:rPr lang="nl-BE" sz="4900" dirty="0">
                <a:latin typeface="Gill Sans MT"/>
              </a:rPr>
              <a:t>Manual </a:t>
            </a:r>
            <a:r>
              <a:rPr lang="nl-BE" sz="4900" dirty="0" err="1">
                <a:latin typeface="Gill Sans MT"/>
              </a:rPr>
              <a:t>coarse</a:t>
            </a:r>
            <a:r>
              <a:rPr lang="nl-BE" sz="4900" dirty="0">
                <a:latin typeface="Gill Sans MT"/>
              </a:rPr>
              <a:t> co-</a:t>
            </a:r>
            <a:r>
              <a:rPr lang="nl-BE" sz="4900" dirty="0" err="1">
                <a:latin typeface="Gill Sans MT"/>
              </a:rPr>
              <a:t>registration</a:t>
            </a:r>
            <a:endParaRPr lang="nl-BE" sz="4900" dirty="0" err="1">
              <a:solidFill>
                <a:srgbClr val="000000"/>
              </a:solidFill>
              <a:latin typeface="Gill Sans MT"/>
            </a:endParaRPr>
          </a:p>
        </p:txBody>
      </p:sp>
      <p:sp>
        <p:nvSpPr>
          <p:cNvPr id="5" name="Tijdelijke aanduiding voor voettekst 2">
            <a:extLst>
              <a:ext uri="{FF2B5EF4-FFF2-40B4-BE49-F238E27FC236}">
                <a16:creationId xmlns:a16="http://schemas.microsoft.com/office/drawing/2014/main" id="{970B6136-0C38-4714-5C38-6885E3A45148}"/>
              </a:ext>
            </a:extLst>
          </p:cNvPr>
          <p:cNvSpPr>
            <a:spLocks noGrp="1"/>
          </p:cNvSpPr>
          <p:nvPr>
            <p:ph type="ftr" sz="quarter" idx="11"/>
          </p:nvPr>
        </p:nvSpPr>
        <p:spPr>
          <a:xfrm>
            <a:off x="968991" y="6356350"/>
            <a:ext cx="7184409" cy="365125"/>
          </a:xfrm>
        </p:spPr>
        <p:txBody>
          <a:bodyPr/>
          <a:lstStyle/>
          <a:p>
            <a:r>
              <a:rPr lang="nl-BE" dirty="0">
                <a:latin typeface="Gill Sans MT"/>
              </a:rPr>
              <a:t>Co-</a:t>
            </a:r>
            <a:r>
              <a:rPr lang="nl-BE" dirty="0" err="1">
                <a:latin typeface="Gill Sans MT"/>
              </a:rPr>
              <a:t>registration</a:t>
            </a:r>
            <a:r>
              <a:rPr lang="nl-BE" dirty="0">
                <a:latin typeface="Gill Sans MT"/>
              </a:rPr>
              <a:t> of </a:t>
            </a:r>
            <a:r>
              <a:rPr lang="nl-BE">
                <a:latin typeface="Gill Sans MT"/>
              </a:rPr>
              <a:t>RIEGL VZ-400 </a:t>
            </a:r>
            <a:r>
              <a:rPr lang="nl-BE" dirty="0">
                <a:latin typeface="Gill Sans MT"/>
              </a:rPr>
              <a:t>data </a:t>
            </a:r>
            <a:r>
              <a:rPr lang="nl-BE">
                <a:latin typeface="Gill Sans MT"/>
              </a:rPr>
              <a:t>- RiSCAN PRO </a:t>
            </a:r>
            <a:r>
              <a:rPr lang="nl-BE" dirty="0">
                <a:latin typeface="Gill Sans MT"/>
              </a:rPr>
              <a:t>manual </a:t>
            </a:r>
            <a:endParaRPr lang="en-GB" dirty="0">
              <a:solidFill>
                <a:srgbClr val="000000"/>
              </a:solidFill>
              <a:latin typeface="Gill Sans MT"/>
            </a:endParaRPr>
          </a:p>
        </p:txBody>
      </p:sp>
    </p:spTree>
    <p:extLst>
      <p:ext uri="{BB962C8B-B14F-4D97-AF65-F5344CB8AC3E}">
        <p14:creationId xmlns:p14="http://schemas.microsoft.com/office/powerpoint/2010/main" val="1908677464"/>
      </p:ext>
    </p:extLst>
  </p:cSld>
  <p:clrMapOvr>
    <a:masterClrMapping/>
  </p:clrMapOvr>
</p:sld>
</file>

<file path=ppt/theme/theme1.xml><?xml version="1.0" encoding="utf-8"?>
<a:theme xmlns:a="http://schemas.openxmlformats.org/drawingml/2006/main" name="Office Theme">
  <a:themeElements>
    <a:clrScheme name="Q-ForestLab">
      <a:dk1>
        <a:srgbClr val="000000"/>
      </a:dk1>
      <a:lt1>
        <a:srgbClr val="FFFFFF"/>
      </a:lt1>
      <a:dk2>
        <a:srgbClr val="14C9AC"/>
      </a:dk2>
      <a:lt2>
        <a:srgbClr val="E7E6E6"/>
      </a:lt2>
      <a:accent1>
        <a:srgbClr val="14C9AC"/>
      </a:accent1>
      <a:accent2>
        <a:srgbClr val="FFD9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3139ee8-6153-4b80-afec-de8825fa729b">
      <Terms xmlns="http://schemas.microsoft.com/office/infopath/2007/PartnerControls"/>
    </lcf76f155ced4ddcb4097134ff3c332f>
    <TaxCatchAll xmlns="aef24522-67de-4722-93c0-f4b7f3953db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9C7168D3A97448BE422D9DF656D536" ma:contentTypeVersion="14" ma:contentTypeDescription="Een nieuw document maken." ma:contentTypeScope="" ma:versionID="3a72504fda9f490213bbc4819eb32da0">
  <xsd:schema xmlns:xsd="http://www.w3.org/2001/XMLSchema" xmlns:xs="http://www.w3.org/2001/XMLSchema" xmlns:p="http://schemas.microsoft.com/office/2006/metadata/properties" xmlns:ns2="63139ee8-6153-4b80-afec-de8825fa729b" xmlns:ns3="aef24522-67de-4722-93c0-f4b7f3953dbe" targetNamespace="http://schemas.microsoft.com/office/2006/metadata/properties" ma:root="true" ma:fieldsID="f0a6c5871bfa8f0eb194459f0b0a0cf4" ns2:_="" ns3:_="">
    <xsd:import namespace="63139ee8-6153-4b80-afec-de8825fa729b"/>
    <xsd:import namespace="aef24522-67de-4722-93c0-f4b7f3953db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139ee8-6153-4b80-afec-de8825fa72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Afbeeldingtags" ma:readOnly="false" ma:fieldId="{5cf76f15-5ced-4ddc-b409-7134ff3c332f}" ma:taxonomyMulti="true" ma:sspId="3b9bb814-139f-4039-9463-697760f06ab3"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ef24522-67de-4722-93c0-f4b7f3953dbe"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TaxCatchAll" ma:index="14" nillable="true" ma:displayName="Taxonomy Catch All Column" ma:hidden="true" ma:list="{246c4fd0-f540-48a5-9b61-19be5e1d8554}" ma:internalName="TaxCatchAll" ma:showField="CatchAllData" ma:web="aef24522-67de-4722-93c0-f4b7f3953db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C589F8-BED6-4759-92E7-08258A6D6E79}">
  <ds:schemaRefs>
    <ds:schemaRef ds:uri="http://purl.org/dc/elements/1.1/"/>
    <ds:schemaRef ds:uri="aef24522-67de-4722-93c0-f4b7f3953dbe"/>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63139ee8-6153-4b80-afec-de8825fa729b"/>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A27DF13-E0AC-46A4-BD20-B8B25BAECD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139ee8-6153-4b80-afec-de8825fa729b"/>
    <ds:schemaRef ds:uri="aef24522-67de-4722-93c0-f4b7f3953d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AEE37C-A8DC-405D-8BF6-493152AF7B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{6BFE5C58-CBA8-F145-BE99-84A0F87434C9}tf16401378</Template>
  <TotalTime>0</TotalTime>
  <Words>6974</Words>
  <Application>Microsoft Office PowerPoint</Application>
  <PresentationFormat>Breedbeeld</PresentationFormat>
  <Paragraphs>1492</Paragraphs>
  <Slides>137</Slides>
  <Notes>124</Notes>
  <HiddenSlides>37</HiddenSlides>
  <MMClips>0</MMClips>
  <ScaleCrop>false</ScaleCrop>
  <HeadingPairs>
    <vt:vector size="4" baseType="variant">
      <vt:variant>
        <vt:lpstr>Thema</vt:lpstr>
      </vt:variant>
      <vt:variant>
        <vt:i4>1</vt:i4>
      </vt:variant>
      <vt:variant>
        <vt:lpstr>Diatitels</vt:lpstr>
      </vt:variant>
      <vt:variant>
        <vt:i4>137</vt:i4>
      </vt:variant>
    </vt:vector>
  </HeadingPairs>
  <TitlesOfParts>
    <vt:vector size="138" baseType="lpstr">
      <vt:lpstr>Office Theme</vt:lpstr>
      <vt:lpstr>PowerPoint-presentatie</vt:lpstr>
      <vt:lpstr>PowerPoint-presentatie</vt:lpstr>
      <vt:lpstr>RiSCAN PRO</vt:lpstr>
      <vt:lpstr>Co-registration</vt:lpstr>
      <vt:lpstr>Co-registration</vt:lpstr>
      <vt:lpstr>Co-registration</vt:lpstr>
      <vt:lpstr>PowerPoint-presentatie</vt:lpstr>
      <vt:lpstr>Preparation</vt:lpstr>
      <vt:lpstr>PowerPoint-presentatie</vt:lpstr>
      <vt:lpstr>Import &amp; convert</vt:lpstr>
      <vt:lpstr>Import &amp; convert</vt:lpstr>
      <vt:lpstr>Import &amp; convert</vt:lpstr>
      <vt:lpstr>Import &amp; convert</vt:lpstr>
      <vt:lpstr>Import &amp; convert</vt:lpstr>
      <vt:lpstr>Import &amp; convert</vt:lpstr>
      <vt:lpstr>Import &amp; convert</vt:lpstr>
      <vt:lpstr>Import &amp; convert</vt:lpstr>
      <vt:lpstr>Import &amp; convert</vt:lpstr>
      <vt:lpstr>Import &amp; convert </vt:lpstr>
      <vt:lpstr>Set SOP first scan</vt:lpstr>
      <vt:lpstr>Set SOP first scan</vt:lpstr>
      <vt:lpstr>Set SOP first scan</vt:lpstr>
      <vt:lpstr>PowerPoint-presentatie</vt:lpstr>
      <vt:lpstr>Clean</vt:lpstr>
      <vt:lpstr>Clean</vt:lpstr>
      <vt:lpstr>Filter</vt:lpstr>
      <vt:lpstr>Filter</vt:lpstr>
      <vt:lpstr>Filter</vt:lpstr>
      <vt:lpstr>Filter</vt:lpstr>
      <vt:lpstr>Filter</vt:lpstr>
      <vt:lpstr>Filter</vt:lpstr>
      <vt:lpstr>Filter</vt:lpstr>
      <vt:lpstr>Filter</vt:lpstr>
      <vt:lpstr>PowerPoint-presentatie</vt:lpstr>
      <vt:lpstr>Find reflectors</vt:lpstr>
      <vt:lpstr>Find reflectors</vt:lpstr>
      <vt:lpstr>Find reflectors</vt:lpstr>
      <vt:lpstr>Find reflectors</vt:lpstr>
      <vt:lpstr>PowerPoint-presentatie</vt:lpstr>
      <vt:lpstr>Plane patches</vt:lpstr>
      <vt:lpstr>Plane patches</vt:lpstr>
      <vt:lpstr>Plane patches</vt:lpstr>
      <vt:lpstr>Plane patches</vt:lpstr>
      <vt:lpstr>PowerPoint-presentatie</vt:lpstr>
      <vt:lpstr>Coarse co-registration</vt:lpstr>
      <vt:lpstr>Coarse co-registration</vt:lpstr>
      <vt:lpstr>Coarse registration</vt:lpstr>
      <vt:lpstr>Coarse registration</vt:lpstr>
      <vt:lpstr>Coarse registration</vt:lpstr>
      <vt:lpstr>Visualise point clouds</vt:lpstr>
      <vt:lpstr>Visualise point clouds</vt:lpstr>
      <vt:lpstr>Visualise point clouds</vt:lpstr>
      <vt:lpstr>Visualise point clouds</vt:lpstr>
      <vt:lpstr>Visualise SOPs</vt:lpstr>
      <vt:lpstr>Visualise SOPs</vt:lpstr>
      <vt:lpstr>Coarse registration</vt:lpstr>
      <vt:lpstr>PowerPoint-presentatie</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Fine co-registration</vt:lpstr>
      <vt:lpstr>Coarse &amp; Fine co-registration</vt:lpstr>
      <vt:lpstr>Fine co-registration</vt:lpstr>
      <vt:lpstr>Fine co-registration</vt:lpstr>
      <vt:lpstr>Fine co-registration</vt:lpstr>
      <vt:lpstr>Fine co-registration</vt:lpstr>
      <vt:lpstr>Fine co-registration</vt:lpstr>
      <vt:lpstr>PowerPoint-presentatie</vt:lpstr>
      <vt:lpstr>Save</vt:lpstr>
      <vt:lpstr>Save </vt:lpstr>
      <vt:lpstr>Save</vt:lpstr>
      <vt:lpstr>Save </vt:lpstr>
      <vt:lpstr>Save </vt:lpstr>
      <vt:lpstr>Combine</vt:lpstr>
      <vt:lpstr>Combine </vt:lpstr>
      <vt:lpstr>Combine </vt:lpstr>
      <vt:lpstr>Combine </vt:lpstr>
      <vt:lpstr>Combine </vt:lpstr>
      <vt:lpstr>Combine </vt:lpstr>
      <vt:lpstr>PowerPoint-presentatie</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Manual coarse co-registration</vt:lpstr>
      <vt:lpstr>PowerPoint-presentatie</vt:lpstr>
      <vt:lpstr>Visualisation pattern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QUESTIONS? Or PROBLEMS?  &gt; Check the help files in RiSCAN PRO (under Help ? Contents) &gt; Ask Louise Terryn or Kim Calders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 of my presentation</dc:title>
  <dc:subject/>
  <dc:creator>Kenneth Cools</dc:creator>
  <cp:keywords/>
  <dc:description/>
  <cp:lastModifiedBy>Louise Terryn</cp:lastModifiedBy>
  <cp:revision>105</cp:revision>
  <dcterms:created xsi:type="dcterms:W3CDTF">2024-05-22T07:52:42Z</dcterms:created>
  <dcterms:modified xsi:type="dcterms:W3CDTF">2025-01-17T11:10:32Z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0x010100819C7168D3A97448BE422D9DF656D536</vt:lpwstr>
  </property>
  <property fmtid="{D5CDD505-2E9C-101B-9397-08002B2CF9AE}" pid="3" name="MediaServiceImageTags">
    <vt:lpwstr/>
  </property>
</Properties>
</file>